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6"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4"/>
  </p:notesMasterIdLst>
  <p:sldIdLst>
    <p:sldId id="256" r:id="rId5"/>
    <p:sldId id="257" r:id="rId6"/>
    <p:sldId id="273" r:id="rId7"/>
    <p:sldId id="279" r:id="rId8"/>
    <p:sldId id="284" r:id="rId9"/>
    <p:sldId id="286" r:id="rId10"/>
    <p:sldId id="283" r:id="rId11"/>
    <p:sldId id="287" r:id="rId12"/>
    <p:sldId id="278" r:id="rId1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B17D30F-F466-1B55-B6B2-21EAF3CBE9D0}" name="Pruneda Turcios, Gabriela (Gabby)" initials="GP" userId="S::prunedat@grinnell.edu::e5aa8f8a-01a7-4740-bd1b-261bd2210e13" providerId="AD"/>
  <p188:author id="{0D555694-55E0-C070-FC10-D163E3D904AE}" name="Jung, Hyeyun" initials="HJ" userId="S::junghyey@grinnell.edu::13341e74-02e2-4b4a-bc8e-fa972468f8ae" providerId="AD"/>
  <p188:author id="{FD297CF6-306B-AC1E-86B5-69C4FF08C0E7}" name="Lu, Hui-Chieh (Candice)" initials="LH" userId="S::lucandic@grinnell.edu::639d584a-eaa7-4948-8f30-2be7a58a256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31E1DE-4085-4B46-A5EA-426E095196F7}" v="3" dt="2025-05-09T00:46:25.393"/>
    <p1510:client id="{AB5C0DAC-4B25-B91C-A7B5-28C04EEE7708}" v="132" dt="2025-05-09T04:50:14.422"/>
    <p1510:client id="{FF902CEF-37D8-2451-F3CE-FA9A349CEDC3}" v="212" dt="2025-05-08T20:25:16.4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2"/>
    <p:restoredTop sz="94638"/>
  </p:normalViewPr>
  <p:slideViewPr>
    <p:cSldViewPr snapToGrid="0">
      <p:cViewPr varScale="1">
        <p:scale>
          <a:sx n="151" d="100"/>
          <a:sy n="151" d="100"/>
        </p:scale>
        <p:origin x="5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ng, Hyeyun" userId="S::junghyey@grinnell.edu::13341e74-02e2-4b4a-bc8e-fa972468f8ae" providerId="AD" clId="Web-{DBABE72F-9934-268E-FA67-5A379CE5338F}"/>
    <pc:docChg chg="modSld">
      <pc:chgData name="Jung, Hyeyun" userId="S::junghyey@grinnell.edu::13341e74-02e2-4b4a-bc8e-fa972468f8ae" providerId="AD" clId="Web-{DBABE72F-9934-268E-FA67-5A379CE5338F}" dt="2025-05-07T00:52:24.312" v="87" actId="20577"/>
      <pc:docMkLst>
        <pc:docMk/>
      </pc:docMkLst>
      <pc:sldChg chg="modNotes">
        <pc:chgData name="Jung, Hyeyun" userId="S::junghyey@grinnell.edu::13341e74-02e2-4b4a-bc8e-fa972468f8ae" providerId="AD" clId="Web-{DBABE72F-9934-268E-FA67-5A379CE5338F}" dt="2025-05-05T16:26:14.687" v="6"/>
        <pc:sldMkLst>
          <pc:docMk/>
          <pc:sldMk cId="1276364501" sldId="273"/>
        </pc:sldMkLst>
      </pc:sldChg>
      <pc:sldChg chg="modSp">
        <pc:chgData name="Jung, Hyeyun" userId="S::junghyey@grinnell.edu::13341e74-02e2-4b4a-bc8e-fa972468f8ae" providerId="AD" clId="Web-{DBABE72F-9934-268E-FA67-5A379CE5338F}" dt="2025-05-07T00:52:24.312" v="87" actId="20577"/>
        <pc:sldMkLst>
          <pc:docMk/>
          <pc:sldMk cId="1720614932" sldId="283"/>
        </pc:sldMkLst>
        <pc:spChg chg="mod">
          <ac:chgData name="Jung, Hyeyun" userId="S::junghyey@grinnell.edu::13341e74-02e2-4b4a-bc8e-fa972468f8ae" providerId="AD" clId="Web-{DBABE72F-9934-268E-FA67-5A379CE5338F}" dt="2025-05-07T00:52:24.312" v="87" actId="20577"/>
          <ac:spMkLst>
            <pc:docMk/>
            <pc:sldMk cId="1720614932" sldId="283"/>
            <ac:spMk id="3" creationId="{411D545C-710B-3C4A-ADBE-40796A498422}"/>
          </ac:spMkLst>
        </pc:spChg>
      </pc:sldChg>
    </pc:docChg>
  </pc:docChgLst>
  <pc:docChgLst>
    <pc:chgData name="Pruneda Turcios, Gabriela (Gabby)" userId="S::prunedat@grinnell.edu::e5aa8f8a-01a7-4740-bd1b-261bd2210e13" providerId="AD" clId="Web-{FF902CEF-37D8-2451-F3CE-FA9A349CEDC3}"/>
    <pc:docChg chg="modSld">
      <pc:chgData name="Pruneda Turcios, Gabriela (Gabby)" userId="S::prunedat@grinnell.edu::e5aa8f8a-01a7-4740-bd1b-261bd2210e13" providerId="AD" clId="Web-{FF902CEF-37D8-2451-F3CE-FA9A349CEDC3}" dt="2025-05-08T20:25:16.477" v="211" actId="20577"/>
      <pc:docMkLst>
        <pc:docMk/>
      </pc:docMkLst>
      <pc:sldChg chg="modSp">
        <pc:chgData name="Pruneda Turcios, Gabriela (Gabby)" userId="S::prunedat@grinnell.edu::e5aa8f8a-01a7-4740-bd1b-261bd2210e13" providerId="AD" clId="Web-{FF902CEF-37D8-2451-F3CE-FA9A349CEDC3}" dt="2025-05-08T20:25:16.477" v="211" actId="20577"/>
        <pc:sldMkLst>
          <pc:docMk/>
          <pc:sldMk cId="1720614932" sldId="283"/>
        </pc:sldMkLst>
        <pc:spChg chg="mod">
          <ac:chgData name="Pruneda Turcios, Gabriela (Gabby)" userId="S::prunedat@grinnell.edu::e5aa8f8a-01a7-4740-bd1b-261bd2210e13" providerId="AD" clId="Web-{FF902CEF-37D8-2451-F3CE-FA9A349CEDC3}" dt="2025-05-08T20:25:16.477" v="211" actId="20577"/>
          <ac:spMkLst>
            <pc:docMk/>
            <pc:sldMk cId="1720614932" sldId="283"/>
            <ac:spMk id="3" creationId="{411D545C-710B-3C4A-ADBE-40796A498422}"/>
          </ac:spMkLst>
        </pc:spChg>
      </pc:sldChg>
    </pc:docChg>
  </pc:docChgLst>
  <pc:docChgLst>
    <pc:chgData name="Lu, Hui-Chieh (Candice)" userId="S::lucandic@grinnell.edu::639d584a-eaa7-4948-8f30-2be7a58a2561" providerId="AD" clId="Web-{00648CCC-24B5-02C4-CC8F-5443698B6CE8}"/>
    <pc:docChg chg="modSld">
      <pc:chgData name="Lu, Hui-Chieh (Candice)" userId="S::lucandic@grinnell.edu::639d584a-eaa7-4948-8f30-2be7a58a2561" providerId="AD" clId="Web-{00648CCC-24B5-02C4-CC8F-5443698B6CE8}" dt="2025-05-05T16:26:13.486" v="8"/>
      <pc:docMkLst>
        <pc:docMk/>
      </pc:docMkLst>
      <pc:sldChg chg="modNotes">
        <pc:chgData name="Lu, Hui-Chieh (Candice)" userId="S::lucandic@grinnell.edu::639d584a-eaa7-4948-8f30-2be7a58a2561" providerId="AD" clId="Web-{00648CCC-24B5-02C4-CC8F-5443698B6CE8}" dt="2025-05-05T16:26:13.486" v="8"/>
        <pc:sldMkLst>
          <pc:docMk/>
          <pc:sldMk cId="233885811" sldId="286"/>
        </pc:sldMkLst>
      </pc:sldChg>
    </pc:docChg>
  </pc:docChgLst>
  <pc:docChgLst>
    <pc:chgData name="Adhikari, Medhashree (Mae)" userId="S::adhikari3@grinnell.edu::0147eadd-eca7-4db4-b65b-996ad0b62886" providerId="AD" clId="Web-{77862F67-C236-40B2-F783-FAD90AA440FE}"/>
    <pc:docChg chg="modSld">
      <pc:chgData name="Adhikari, Medhashree (Mae)" userId="S::adhikari3@grinnell.edu::0147eadd-eca7-4db4-b65b-996ad0b62886" providerId="AD" clId="Web-{77862F67-C236-40B2-F783-FAD90AA440FE}" dt="2025-05-03T08:12:39.841" v="48"/>
      <pc:docMkLst>
        <pc:docMk/>
      </pc:docMkLst>
      <pc:sldChg chg="addSp modSp">
        <pc:chgData name="Adhikari, Medhashree (Mae)" userId="S::adhikari3@grinnell.edu::0147eadd-eca7-4db4-b65b-996ad0b62886" providerId="AD" clId="Web-{77862F67-C236-40B2-F783-FAD90AA440FE}" dt="2025-05-03T08:11:21.107" v="12" actId="20577"/>
        <pc:sldMkLst>
          <pc:docMk/>
          <pc:sldMk cId="0" sldId="256"/>
        </pc:sldMkLst>
        <pc:spChg chg="add mod">
          <ac:chgData name="Adhikari, Medhashree (Mae)" userId="S::adhikari3@grinnell.edu::0147eadd-eca7-4db4-b65b-996ad0b62886" providerId="AD" clId="Web-{77862F67-C236-40B2-F783-FAD90AA440FE}" dt="2025-05-03T08:11:21.107" v="12" actId="20577"/>
          <ac:spMkLst>
            <pc:docMk/>
            <pc:sldMk cId="0" sldId="256"/>
            <ac:spMk id="2" creationId="{C60613E0-387E-C851-79E4-D9A20CEEDC81}"/>
          </ac:spMkLst>
        </pc:spChg>
      </pc:sldChg>
      <pc:sldChg chg="modNotes">
        <pc:chgData name="Adhikari, Medhashree (Mae)" userId="S::adhikari3@grinnell.edu::0147eadd-eca7-4db4-b65b-996ad0b62886" providerId="AD" clId="Web-{77862F67-C236-40B2-F783-FAD90AA440FE}" dt="2025-05-03T08:12:39.841" v="48"/>
        <pc:sldMkLst>
          <pc:docMk/>
          <pc:sldMk cId="0" sldId="257"/>
        </pc:sldMkLst>
      </pc:sldChg>
    </pc:docChg>
  </pc:docChgLst>
  <pc:docChgLst>
    <pc:chgData name="Pruneda Turcios, Gabriela (Gabby)" userId="S::prunedat@grinnell.edu::e5aa8f8a-01a7-4740-bd1b-261bd2210e13" providerId="AD" clId="Web-{A84F6FAA-1320-EF53-1266-C254E06AF187}"/>
    <pc:docChg chg="modSld">
      <pc:chgData name="Pruneda Turcios, Gabriela (Gabby)" userId="S::prunedat@grinnell.edu::e5aa8f8a-01a7-4740-bd1b-261bd2210e13" providerId="AD" clId="Web-{A84F6FAA-1320-EF53-1266-C254E06AF187}" dt="2025-05-05T16:26:21.963" v="32"/>
      <pc:docMkLst>
        <pc:docMk/>
      </pc:docMkLst>
      <pc:sldChg chg="modNotes">
        <pc:chgData name="Pruneda Turcios, Gabriela (Gabby)" userId="S::prunedat@grinnell.edu::e5aa8f8a-01a7-4740-bd1b-261bd2210e13" providerId="AD" clId="Web-{A84F6FAA-1320-EF53-1266-C254E06AF187}" dt="2025-05-05T16:26:08.525" v="26"/>
        <pc:sldMkLst>
          <pc:docMk/>
          <pc:sldMk cId="0" sldId="257"/>
        </pc:sldMkLst>
      </pc:sldChg>
      <pc:sldChg chg="modNotes">
        <pc:chgData name="Pruneda Turcios, Gabriela (Gabby)" userId="S::prunedat@grinnell.edu::e5aa8f8a-01a7-4740-bd1b-261bd2210e13" providerId="AD" clId="Web-{A84F6FAA-1320-EF53-1266-C254E06AF187}" dt="2025-05-05T16:26:21.963" v="32"/>
        <pc:sldMkLst>
          <pc:docMk/>
          <pc:sldMk cId="820332554" sldId="279"/>
        </pc:sldMkLst>
      </pc:sldChg>
    </pc:docChg>
  </pc:docChgLst>
  <pc:docChgLst>
    <pc:chgData name="Adhikari, Medhashree (Mae)" userId="0147eadd-eca7-4db4-b65b-996ad0b62886" providerId="ADAL" clId="{2231E1DE-4085-4B46-A5EA-426E095196F7}"/>
    <pc:docChg chg="undo custSel addSld modSld">
      <pc:chgData name="Adhikari, Medhashree (Mae)" userId="0147eadd-eca7-4db4-b65b-996ad0b62886" providerId="ADAL" clId="{2231E1DE-4085-4B46-A5EA-426E095196F7}" dt="2025-05-09T15:05:06.697" v="1465" actId="20577"/>
      <pc:docMkLst>
        <pc:docMk/>
      </pc:docMkLst>
      <pc:sldChg chg="modSp mod modNotesTx">
        <pc:chgData name="Adhikari, Medhashree (Mae)" userId="0147eadd-eca7-4db4-b65b-996ad0b62886" providerId="ADAL" clId="{2231E1DE-4085-4B46-A5EA-426E095196F7}" dt="2025-05-08T06:56:18.649" v="894" actId="313"/>
        <pc:sldMkLst>
          <pc:docMk/>
          <pc:sldMk cId="1720614932" sldId="283"/>
        </pc:sldMkLst>
        <pc:spChg chg="mod">
          <ac:chgData name="Adhikari, Medhashree (Mae)" userId="0147eadd-eca7-4db4-b65b-996ad0b62886" providerId="ADAL" clId="{2231E1DE-4085-4B46-A5EA-426E095196F7}" dt="2025-05-08T06:56:18.649" v="894" actId="313"/>
          <ac:spMkLst>
            <pc:docMk/>
            <pc:sldMk cId="1720614932" sldId="283"/>
            <ac:spMk id="3" creationId="{411D545C-710B-3C4A-ADBE-40796A498422}"/>
          </ac:spMkLst>
        </pc:spChg>
      </pc:sldChg>
      <pc:sldChg chg="modNotesTx">
        <pc:chgData name="Adhikari, Medhashree (Mae)" userId="0147eadd-eca7-4db4-b65b-996ad0b62886" providerId="ADAL" clId="{2231E1DE-4085-4B46-A5EA-426E095196F7}" dt="2025-05-05T16:26:06.945" v="286" actId="20577"/>
        <pc:sldMkLst>
          <pc:docMk/>
          <pc:sldMk cId="2747751525" sldId="284"/>
        </pc:sldMkLst>
      </pc:sldChg>
      <pc:sldChg chg="modSp mod">
        <pc:chgData name="Adhikari, Medhashree (Mae)" userId="0147eadd-eca7-4db4-b65b-996ad0b62886" providerId="ADAL" clId="{2231E1DE-4085-4B46-A5EA-426E095196F7}" dt="2025-05-09T15:05:06.697" v="1465" actId="20577"/>
        <pc:sldMkLst>
          <pc:docMk/>
          <pc:sldMk cId="233885811" sldId="286"/>
        </pc:sldMkLst>
        <pc:spChg chg="mod">
          <ac:chgData name="Adhikari, Medhashree (Mae)" userId="0147eadd-eca7-4db4-b65b-996ad0b62886" providerId="ADAL" clId="{2231E1DE-4085-4B46-A5EA-426E095196F7}" dt="2025-05-09T15:05:06.697" v="1465" actId="20577"/>
          <ac:spMkLst>
            <pc:docMk/>
            <pc:sldMk cId="233885811" sldId="286"/>
            <ac:spMk id="5" creationId="{198A6D25-C111-8F3D-93D6-4C9E5574F1F9}"/>
          </ac:spMkLst>
        </pc:spChg>
      </pc:sldChg>
      <pc:sldChg chg="addSp delSp modSp add mod modClrScheme chgLayout">
        <pc:chgData name="Adhikari, Medhashree (Mae)" userId="0147eadd-eca7-4db4-b65b-996ad0b62886" providerId="ADAL" clId="{2231E1DE-4085-4B46-A5EA-426E095196F7}" dt="2025-05-09T00:46:42.254" v="1436" actId="1076"/>
        <pc:sldMkLst>
          <pc:docMk/>
          <pc:sldMk cId="787167777" sldId="287"/>
        </pc:sldMkLst>
        <pc:spChg chg="del mod ord">
          <ac:chgData name="Adhikari, Medhashree (Mae)" userId="0147eadd-eca7-4db4-b65b-996ad0b62886" providerId="ADAL" clId="{2231E1DE-4085-4B46-A5EA-426E095196F7}" dt="2025-05-09T00:01:36.384" v="1393" actId="478"/>
          <ac:spMkLst>
            <pc:docMk/>
            <pc:sldMk cId="787167777" sldId="287"/>
            <ac:spMk id="2" creationId="{B37A94DF-06B4-92DF-96C5-8B6A0A3D033D}"/>
          </ac:spMkLst>
        </pc:spChg>
        <pc:spChg chg="del">
          <ac:chgData name="Adhikari, Medhashree (Mae)" userId="0147eadd-eca7-4db4-b65b-996ad0b62886" providerId="ADAL" clId="{2231E1DE-4085-4B46-A5EA-426E095196F7}" dt="2025-05-09T00:01:28.552" v="1391" actId="478"/>
          <ac:spMkLst>
            <pc:docMk/>
            <pc:sldMk cId="787167777" sldId="287"/>
            <ac:spMk id="3" creationId="{A69AC6C9-4FCA-7AAB-C43E-2DF8F28DDE19}"/>
          </ac:spMkLst>
        </pc:spChg>
        <pc:spChg chg="add del mod">
          <ac:chgData name="Adhikari, Medhashree (Mae)" userId="0147eadd-eca7-4db4-b65b-996ad0b62886" providerId="ADAL" clId="{2231E1DE-4085-4B46-A5EA-426E095196F7}" dt="2025-05-09T00:01:33.534" v="1392" actId="700"/>
          <ac:spMkLst>
            <pc:docMk/>
            <pc:sldMk cId="787167777" sldId="287"/>
            <ac:spMk id="5" creationId="{1566E686-9F62-A03E-3FDA-3B8110AA0714}"/>
          </ac:spMkLst>
        </pc:spChg>
        <pc:spChg chg="add mod">
          <ac:chgData name="Adhikari, Medhashree (Mae)" userId="0147eadd-eca7-4db4-b65b-996ad0b62886" providerId="ADAL" clId="{2231E1DE-4085-4B46-A5EA-426E095196F7}" dt="2025-05-09T00:46:42.254" v="1436" actId="1076"/>
          <ac:spMkLst>
            <pc:docMk/>
            <pc:sldMk cId="787167777" sldId="287"/>
            <ac:spMk id="6" creationId="{15ABACE2-4185-247C-44A7-076CDEB9829E}"/>
          </ac:spMkLst>
        </pc:spChg>
        <pc:picChg chg="add mod modCrop">
          <ac:chgData name="Adhikari, Medhashree (Mae)" userId="0147eadd-eca7-4db4-b65b-996ad0b62886" providerId="ADAL" clId="{2231E1DE-4085-4B46-A5EA-426E095196F7}" dt="2025-05-09T00:46:19.012" v="1414" actId="1076"/>
          <ac:picMkLst>
            <pc:docMk/>
            <pc:sldMk cId="787167777" sldId="287"/>
            <ac:picMk id="3" creationId="{F7DAC98B-C1B9-C0C3-A799-A399839884EB}"/>
          </ac:picMkLst>
        </pc:picChg>
        <pc:picChg chg="add mod">
          <ac:chgData name="Adhikari, Medhashree (Mae)" userId="0147eadd-eca7-4db4-b65b-996ad0b62886" providerId="ADAL" clId="{2231E1DE-4085-4B46-A5EA-426E095196F7}" dt="2025-05-09T00:46:17.734" v="1413" actId="1076"/>
          <ac:picMkLst>
            <pc:docMk/>
            <pc:sldMk cId="787167777" sldId="287"/>
            <ac:picMk id="5" creationId="{26B4C630-C040-3ED4-F9D0-4D2BEB685DFC}"/>
          </ac:picMkLst>
        </pc:picChg>
      </pc:sldChg>
    </pc:docChg>
  </pc:docChgLst>
  <pc:docChgLst>
    <pc:chgData name="Lu, Hui-Chieh (Candice)" userId="S::lucandic@grinnell.edu::639d584a-eaa7-4948-8f30-2be7a58a2561" providerId="AD" clId="Web-{AB5C0DAC-4B25-B91C-A7B5-28C04EEE7708}"/>
    <pc:docChg chg="modSld">
      <pc:chgData name="Lu, Hui-Chieh (Candice)" userId="S::lucandic@grinnell.edu::639d584a-eaa7-4948-8f30-2be7a58a2561" providerId="AD" clId="Web-{AB5C0DAC-4B25-B91C-A7B5-28C04EEE7708}" dt="2025-05-09T04:50:12.235" v="129" actId="20577"/>
      <pc:docMkLst>
        <pc:docMk/>
      </pc:docMkLst>
      <pc:sldChg chg="modSp">
        <pc:chgData name="Lu, Hui-Chieh (Candice)" userId="S::lucandic@grinnell.edu::639d584a-eaa7-4948-8f30-2be7a58a2561" providerId="AD" clId="Web-{AB5C0DAC-4B25-B91C-A7B5-28C04EEE7708}" dt="2025-05-09T04:50:12.235" v="129" actId="20577"/>
        <pc:sldMkLst>
          <pc:docMk/>
          <pc:sldMk cId="1720614932" sldId="283"/>
        </pc:sldMkLst>
        <pc:spChg chg="mod">
          <ac:chgData name="Lu, Hui-Chieh (Candice)" userId="S::lucandic@grinnell.edu::639d584a-eaa7-4948-8f30-2be7a58a2561" providerId="AD" clId="Web-{AB5C0DAC-4B25-B91C-A7B5-28C04EEE7708}" dt="2025-05-09T04:50:12.235" v="129" actId="20577"/>
          <ac:spMkLst>
            <pc:docMk/>
            <pc:sldMk cId="1720614932" sldId="283"/>
            <ac:spMk id="3" creationId="{411D545C-710B-3C4A-ADBE-40796A498422}"/>
          </ac:spMkLst>
        </pc:spChg>
      </pc:sldChg>
    </pc:docChg>
  </pc:docChgLst>
  <pc:docChgLst>
    <pc:chgData name="Adhikari, Medhashree (Mae)" userId="S::adhikari3@grinnell.edu::0147eadd-eca7-4db4-b65b-996ad0b62886" providerId="AD" clId="Web-{EA2A54E8-C74C-21A7-867E-C16FE0A59B26}"/>
    <pc:docChg chg="delSld modSld">
      <pc:chgData name="Adhikari, Medhashree (Mae)" userId="S::adhikari3@grinnell.edu::0147eadd-eca7-4db4-b65b-996ad0b62886" providerId="AD" clId="Web-{EA2A54E8-C74C-21A7-867E-C16FE0A59B26}" dt="2025-05-03T08:19:41.414" v="24"/>
      <pc:docMkLst>
        <pc:docMk/>
      </pc:docMkLst>
      <pc:sldChg chg="modNotes">
        <pc:chgData name="Adhikari, Medhashree (Mae)" userId="S::adhikari3@grinnell.edu::0147eadd-eca7-4db4-b65b-996ad0b62886" providerId="AD" clId="Web-{EA2A54E8-C74C-21A7-867E-C16FE0A59B26}" dt="2025-05-03T08:18:44.367" v="9"/>
        <pc:sldMkLst>
          <pc:docMk/>
          <pc:sldMk cId="0" sldId="257"/>
        </pc:sldMkLst>
      </pc:sldChg>
      <pc:sldChg chg="modSp modNotes">
        <pc:chgData name="Adhikari, Medhashree (Mae)" userId="S::adhikari3@grinnell.edu::0147eadd-eca7-4db4-b65b-996ad0b62886" providerId="AD" clId="Web-{EA2A54E8-C74C-21A7-867E-C16FE0A59B26}" dt="2025-05-03T08:19:41.414" v="24"/>
        <pc:sldMkLst>
          <pc:docMk/>
          <pc:sldMk cId="1720614932" sldId="283"/>
        </pc:sldMkLst>
        <pc:spChg chg="mod">
          <ac:chgData name="Adhikari, Medhashree (Mae)" userId="S::adhikari3@grinnell.edu::0147eadd-eca7-4db4-b65b-996ad0b62886" providerId="AD" clId="Web-{EA2A54E8-C74C-21A7-867E-C16FE0A59B26}" dt="2025-05-03T08:19:27.211" v="20" actId="20577"/>
          <ac:spMkLst>
            <pc:docMk/>
            <pc:sldMk cId="1720614932" sldId="283"/>
            <ac:spMk id="2" creationId="{2413487B-CC69-8E86-B049-94345EEEBFAB}"/>
          </ac:spMkLst>
        </pc:spChg>
      </pc:sldChg>
      <pc:sldChg chg="modNotes">
        <pc:chgData name="Adhikari, Medhashree (Mae)" userId="S::adhikari3@grinnell.edu::0147eadd-eca7-4db4-b65b-996ad0b62886" providerId="AD" clId="Web-{EA2A54E8-C74C-21A7-867E-C16FE0A59B26}" dt="2025-05-03T08:18:30.320" v="4"/>
        <pc:sldMkLst>
          <pc:docMk/>
          <pc:sldMk cId="2747751525" sldId="284"/>
        </pc:sldMkLst>
      </pc:sldChg>
      <pc:sldChg chg="modSp modNotes">
        <pc:chgData name="Adhikari, Medhashree (Mae)" userId="S::adhikari3@grinnell.edu::0147eadd-eca7-4db4-b65b-996ad0b62886" providerId="AD" clId="Web-{EA2A54E8-C74C-21A7-867E-C16FE0A59B26}" dt="2025-05-03T08:19:22.555" v="17"/>
        <pc:sldMkLst>
          <pc:docMk/>
          <pc:sldMk cId="233885811" sldId="286"/>
        </pc:sldMkLst>
        <pc:spChg chg="mod">
          <ac:chgData name="Adhikari, Medhashree (Mae)" userId="S::adhikari3@grinnell.edu::0147eadd-eca7-4db4-b65b-996ad0b62886" providerId="AD" clId="Web-{EA2A54E8-C74C-21A7-867E-C16FE0A59B26}" dt="2025-05-03T08:19:06.805" v="15" actId="20577"/>
          <ac:spMkLst>
            <pc:docMk/>
            <pc:sldMk cId="233885811" sldId="286"/>
            <ac:spMk id="3" creationId="{2216C152-92BE-0D33-0EA1-FA622398DB3E}"/>
          </ac:spMkLst>
        </pc:spChg>
      </pc:sldChg>
      <pc:sldChg chg="del">
        <pc:chgData name="Adhikari, Medhashree (Mae)" userId="S::adhikari3@grinnell.edu::0147eadd-eca7-4db4-b65b-996ad0b62886" providerId="AD" clId="Web-{EA2A54E8-C74C-21A7-867E-C16FE0A59B26}" dt="2025-05-03T08:18:14.367" v="0"/>
        <pc:sldMkLst>
          <pc:docMk/>
          <pc:sldMk cId="1462175088" sldId="287"/>
        </pc:sldMkLst>
      </pc:sldChg>
    </pc:docChg>
  </pc:docChgLst>
  <pc:docChgLst>
    <pc:chgData name="Adhikari, Medhashree (Mae)" userId="S::adhikari3@grinnell.edu::0147eadd-eca7-4db4-b65b-996ad0b62886" providerId="AD" clId="Web-{14ACF320-E669-DE89-8E45-BCEE290DDC17}"/>
    <pc:docChg chg="addSld delSld modSld">
      <pc:chgData name="Adhikari, Medhashree (Mae)" userId="S::adhikari3@grinnell.edu::0147eadd-eca7-4db4-b65b-996ad0b62886" providerId="AD" clId="Web-{14ACF320-E669-DE89-8E45-BCEE290DDC17}" dt="2025-05-03T08:17:54.068" v="90" actId="20577"/>
      <pc:docMkLst>
        <pc:docMk/>
      </pc:docMkLst>
      <pc:sldChg chg="modNotes">
        <pc:chgData name="Adhikari, Medhashree (Mae)" userId="S::adhikari3@grinnell.edu::0147eadd-eca7-4db4-b65b-996ad0b62886" providerId="AD" clId="Web-{14ACF320-E669-DE89-8E45-BCEE290DDC17}" dt="2025-05-03T08:14:40.739" v="21"/>
        <pc:sldMkLst>
          <pc:docMk/>
          <pc:sldMk cId="1276364501" sldId="273"/>
        </pc:sldMkLst>
      </pc:sldChg>
      <pc:sldChg chg="modNotes">
        <pc:chgData name="Adhikari, Medhashree (Mae)" userId="S::adhikari3@grinnell.edu::0147eadd-eca7-4db4-b65b-996ad0b62886" providerId="AD" clId="Web-{14ACF320-E669-DE89-8E45-BCEE290DDC17}" dt="2025-05-03T08:15:22.662" v="27"/>
        <pc:sldMkLst>
          <pc:docMk/>
          <pc:sldMk cId="820332554" sldId="279"/>
        </pc:sldMkLst>
      </pc:sldChg>
      <pc:sldChg chg="modSp add del modNotes">
        <pc:chgData name="Adhikari, Medhashree (Mae)" userId="S::adhikari3@grinnell.edu::0147eadd-eca7-4db4-b65b-996ad0b62886" providerId="AD" clId="Web-{14ACF320-E669-DE89-8E45-BCEE290DDC17}" dt="2025-05-03T08:17:53.897" v="88"/>
        <pc:sldMkLst>
          <pc:docMk/>
          <pc:sldMk cId="649810540" sldId="281"/>
        </pc:sldMkLst>
      </pc:sldChg>
      <pc:sldChg chg="modSp modNotes">
        <pc:chgData name="Adhikari, Medhashree (Mae)" userId="S::adhikari3@grinnell.edu::0147eadd-eca7-4db4-b65b-996ad0b62886" providerId="AD" clId="Web-{14ACF320-E669-DE89-8E45-BCEE290DDC17}" dt="2025-05-03T08:15:51.834" v="31"/>
        <pc:sldMkLst>
          <pc:docMk/>
          <pc:sldMk cId="2747751525" sldId="284"/>
        </pc:sldMkLst>
        <pc:spChg chg="mod">
          <ac:chgData name="Adhikari, Medhashree (Mae)" userId="S::adhikari3@grinnell.edu::0147eadd-eca7-4db4-b65b-996ad0b62886" providerId="AD" clId="Web-{14ACF320-E669-DE89-8E45-BCEE290DDC17}" dt="2025-05-03T08:15:29.115" v="28" actId="1076"/>
          <ac:spMkLst>
            <pc:docMk/>
            <pc:sldMk cId="2747751525" sldId="284"/>
            <ac:spMk id="10" creationId="{DEB648D1-B9DE-9D17-B75C-46D0E315DE2B}"/>
          </ac:spMkLst>
        </pc:spChg>
      </pc:sldChg>
      <pc:sldChg chg="add del">
        <pc:chgData name="Adhikari, Medhashree (Mae)" userId="S::adhikari3@grinnell.edu::0147eadd-eca7-4db4-b65b-996ad0b62886" providerId="AD" clId="Web-{14ACF320-E669-DE89-8E45-BCEE290DDC17}" dt="2025-05-03T08:17:53.897" v="87"/>
        <pc:sldMkLst>
          <pc:docMk/>
          <pc:sldMk cId="2157844508" sldId="285"/>
        </pc:sldMkLst>
      </pc:sldChg>
      <pc:sldChg chg="modSp modNotes">
        <pc:chgData name="Adhikari, Medhashree (Mae)" userId="S::adhikari3@grinnell.edu::0147eadd-eca7-4db4-b65b-996ad0b62886" providerId="AD" clId="Web-{14ACF320-E669-DE89-8E45-BCEE290DDC17}" dt="2025-05-03T08:17:54.068" v="90" actId="20577"/>
        <pc:sldMkLst>
          <pc:docMk/>
          <pc:sldMk cId="233885811" sldId="286"/>
        </pc:sldMkLst>
        <pc:spChg chg="mod">
          <ac:chgData name="Adhikari, Medhashree (Mae)" userId="S::adhikari3@grinnell.edu::0147eadd-eca7-4db4-b65b-996ad0b62886" providerId="AD" clId="Web-{14ACF320-E669-DE89-8E45-BCEE290DDC17}" dt="2025-05-03T08:17:54.068" v="90" actId="20577"/>
          <ac:spMkLst>
            <pc:docMk/>
            <pc:sldMk cId="233885811" sldId="286"/>
            <ac:spMk id="3" creationId="{2216C152-92BE-0D33-0EA1-FA622398DB3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44FA4B-A08D-40AC-8E3A-0F78DB0A4623}" type="datetimeFigureOut">
              <a:rPr lang="en-US" smtClean="0"/>
              <a:t>5/9/25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A4B69D-D3F8-482B-BB73-D4E2B65A7A5C}" type="slidenum">
              <a:rPr lang="en-US" smtClean="0"/>
              <a:t>‹#›</a:t>
            </a:fld>
            <a:endParaRPr lang="en-US"/>
          </a:p>
        </p:txBody>
      </p:sp>
    </p:spTree>
    <p:extLst>
      <p:ext uri="{BB962C8B-B14F-4D97-AF65-F5344CB8AC3E}">
        <p14:creationId xmlns:p14="http://schemas.microsoft.com/office/powerpoint/2010/main" val="4057040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Hi! We are Team Elephant! *Names*</a:t>
            </a:r>
          </a:p>
        </p:txBody>
      </p:sp>
      <p:sp>
        <p:nvSpPr>
          <p:cNvPr id="4" name="Slide Number Placeholder 3"/>
          <p:cNvSpPr>
            <a:spLocks noGrp="1"/>
          </p:cNvSpPr>
          <p:nvPr>
            <p:ph type="sldNum" sz="quarter" idx="5"/>
          </p:nvPr>
        </p:nvSpPr>
        <p:spPr/>
        <p:txBody>
          <a:bodyPr/>
          <a:lstStyle/>
          <a:p>
            <a:fld id="{6AA4B69D-D3F8-482B-BB73-D4E2B65A7A5C}" type="slidenum">
              <a:rPr lang="en-US" smtClean="0"/>
              <a:t>1</a:t>
            </a:fld>
            <a:endParaRPr lang="en-US"/>
          </a:p>
        </p:txBody>
      </p:sp>
    </p:spTree>
    <p:extLst>
      <p:ext uri="{BB962C8B-B14F-4D97-AF65-F5344CB8AC3E}">
        <p14:creationId xmlns:p14="http://schemas.microsoft.com/office/powerpoint/2010/main" val="871895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latin typeface="Calibri"/>
                <a:ea typeface="Calibri"/>
                <a:cs typeface="Calibri"/>
              </a:rPr>
              <a:t>Team member: Gabby</a:t>
            </a:r>
            <a:endParaRPr lang="en-US">
              <a:latin typeface="Aptos"/>
              <a:ea typeface="Calibri"/>
              <a:cs typeface="Calibri"/>
            </a:endParaRPr>
          </a:p>
          <a:p>
            <a:pPr marL="171450" indent="-171450">
              <a:buFont typeface="Calibri"/>
              <a:buChar char="-"/>
            </a:pPr>
            <a:r>
              <a:rPr lang="en-US">
                <a:latin typeface="Calibri"/>
                <a:ea typeface="Calibri"/>
                <a:cs typeface="Calibri"/>
              </a:rPr>
              <a:t>Time: </a:t>
            </a:r>
            <a:r>
              <a:rPr lang="en-US"/>
              <a:t>about 1 minute</a:t>
            </a:r>
          </a:p>
          <a:p>
            <a:pPr marL="171450" indent="-171450">
              <a:buFont typeface="Calibri"/>
              <a:buChar char="-"/>
            </a:pPr>
            <a:r>
              <a:rPr lang="en-US">
                <a:latin typeface="Calibri"/>
                <a:ea typeface="Calibri"/>
                <a:cs typeface="Calibri"/>
              </a:rPr>
              <a:t>Introduction of Elephant</a:t>
            </a:r>
            <a:endParaRPr lang="en-US"/>
          </a:p>
        </p:txBody>
      </p:sp>
      <p:sp>
        <p:nvSpPr>
          <p:cNvPr id="4" name="Slide Number Placeholder 3"/>
          <p:cNvSpPr>
            <a:spLocks noGrp="1"/>
          </p:cNvSpPr>
          <p:nvPr>
            <p:ph type="sldNum" sz="quarter" idx="5"/>
          </p:nvPr>
        </p:nvSpPr>
        <p:spPr/>
        <p:txBody>
          <a:bodyPr/>
          <a:lstStyle/>
          <a:p>
            <a:fld id="{6AA4B69D-D3F8-482B-BB73-D4E2B65A7A5C}" type="slidenum">
              <a:rPr lang="en-US" smtClean="0"/>
              <a:t>2</a:t>
            </a:fld>
            <a:endParaRPr lang="en-US"/>
          </a:p>
        </p:txBody>
      </p:sp>
    </p:spTree>
    <p:extLst>
      <p:ext uri="{BB962C8B-B14F-4D97-AF65-F5344CB8AC3E}">
        <p14:creationId xmlns:p14="http://schemas.microsoft.com/office/powerpoint/2010/main" val="1125317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Sans-Serif"/>
              <a:buChar char="-"/>
            </a:pPr>
            <a:r>
              <a:rPr lang="en-US"/>
              <a:t>Team member: </a:t>
            </a:r>
            <a:r>
              <a:rPr lang="en-US" err="1"/>
              <a:t>Hyeyun</a:t>
            </a:r>
            <a:r>
              <a:rPr lang="en-US"/>
              <a:t> Jung</a:t>
            </a:r>
          </a:p>
          <a:p>
            <a:pPr marL="171450" indent="-171450">
              <a:buFont typeface="Calibri,Sans-Serif"/>
              <a:buChar char="-"/>
            </a:pPr>
            <a:r>
              <a:rPr lang="en-US"/>
              <a:t>Time: about 1 minute</a:t>
            </a:r>
          </a:p>
          <a:p>
            <a:pPr marL="171450" indent="-171450">
              <a:buFont typeface="Calibri,Sans-Serif"/>
              <a:buChar char="-"/>
            </a:pPr>
            <a:r>
              <a:rPr lang="en-US"/>
              <a:t>Please meet Elephant: A Wellness Trunk, a user-friendly app designed to integrate wellness and mindfulness breaks into your daily routine, with tools to keep you on task and productive on your own terms with working environment tools like Pomodoro and stopwatch timers. In addition to this great addition to your daily scheduling/organizing, users can customize their widget to their own likes by collecting our sets of widgets avatars aesthetically made from commissioned local artists</a:t>
            </a:r>
          </a:p>
        </p:txBody>
      </p:sp>
      <p:sp>
        <p:nvSpPr>
          <p:cNvPr id="4" name="Slide Number Placeholder 3"/>
          <p:cNvSpPr>
            <a:spLocks noGrp="1"/>
          </p:cNvSpPr>
          <p:nvPr>
            <p:ph type="sldNum" sz="quarter" idx="5"/>
          </p:nvPr>
        </p:nvSpPr>
        <p:spPr/>
        <p:txBody>
          <a:bodyPr/>
          <a:lstStyle/>
          <a:p>
            <a:fld id="{6AA4B69D-D3F8-482B-BB73-D4E2B65A7A5C}" type="slidenum">
              <a:rPr lang="en-US" smtClean="0"/>
              <a:t>3</a:t>
            </a:fld>
            <a:endParaRPr lang="en-US"/>
          </a:p>
        </p:txBody>
      </p:sp>
    </p:spTree>
    <p:extLst>
      <p:ext uri="{BB962C8B-B14F-4D97-AF65-F5344CB8AC3E}">
        <p14:creationId xmlns:p14="http://schemas.microsoft.com/office/powerpoint/2010/main" val="3493033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Sans-Serif"/>
              <a:buChar char="-"/>
            </a:pPr>
            <a:r>
              <a:rPr lang="en-US"/>
              <a:t>Team member: Gabby</a:t>
            </a:r>
          </a:p>
          <a:p>
            <a:pPr marL="171450" indent="-171450">
              <a:buFont typeface="Calibri,Sans-Serif"/>
              <a:buChar char="-"/>
            </a:pPr>
            <a:r>
              <a:rPr lang="en-US"/>
              <a:t>Time: about 1 minute</a:t>
            </a:r>
            <a:endParaRPr lang="en-US">
              <a:latin typeface="Aptos"/>
              <a:ea typeface="Calibri"/>
              <a:cs typeface="Calibri"/>
            </a:endParaRPr>
          </a:p>
          <a:p>
            <a:pPr marL="171450" indent="-171450">
              <a:buFont typeface="Calibri,Sans-Serif"/>
              <a:buChar char="-"/>
            </a:pPr>
            <a:r>
              <a:rPr lang="en-US">
                <a:latin typeface="Calibri"/>
                <a:ea typeface="Calibri"/>
                <a:cs typeface="Calibri"/>
              </a:rPr>
              <a:t>A little more in-depth overview, what is it on, why use it, how to use it</a:t>
            </a:r>
            <a:endParaRPr lang="en-US"/>
          </a:p>
        </p:txBody>
      </p:sp>
      <p:sp>
        <p:nvSpPr>
          <p:cNvPr id="4" name="Slide Number Placeholder 3"/>
          <p:cNvSpPr>
            <a:spLocks noGrp="1"/>
          </p:cNvSpPr>
          <p:nvPr>
            <p:ph type="sldNum" sz="quarter" idx="5"/>
          </p:nvPr>
        </p:nvSpPr>
        <p:spPr/>
        <p:txBody>
          <a:bodyPr/>
          <a:lstStyle/>
          <a:p>
            <a:fld id="{6AA4B69D-D3F8-482B-BB73-D4E2B65A7A5C}" type="slidenum">
              <a:rPr lang="en-US" smtClean="0"/>
              <a:t>4</a:t>
            </a:fld>
            <a:endParaRPr lang="en-US"/>
          </a:p>
        </p:txBody>
      </p:sp>
    </p:spTree>
    <p:extLst>
      <p:ext uri="{BB962C8B-B14F-4D97-AF65-F5344CB8AC3E}">
        <p14:creationId xmlns:p14="http://schemas.microsoft.com/office/powerpoint/2010/main" val="3893358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Sans-Serif"/>
              <a:buChar char="-"/>
            </a:pPr>
            <a:r>
              <a:rPr lang="en-US"/>
              <a:t>Team member: Mae</a:t>
            </a:r>
          </a:p>
          <a:p>
            <a:pPr marL="171450" indent="-171450">
              <a:buFont typeface="Calibri,Sans-Serif"/>
              <a:buChar char="-"/>
            </a:pPr>
            <a:r>
              <a:rPr lang="en-US"/>
              <a:t>Time: about 5-7 minutes</a:t>
            </a:r>
          </a:p>
        </p:txBody>
      </p:sp>
      <p:sp>
        <p:nvSpPr>
          <p:cNvPr id="4" name="Slide Number Placeholder 3"/>
          <p:cNvSpPr>
            <a:spLocks noGrp="1"/>
          </p:cNvSpPr>
          <p:nvPr>
            <p:ph type="sldNum" sz="quarter" idx="5"/>
          </p:nvPr>
        </p:nvSpPr>
        <p:spPr/>
        <p:txBody>
          <a:bodyPr/>
          <a:lstStyle/>
          <a:p>
            <a:fld id="{6AA4B69D-D3F8-482B-BB73-D4E2B65A7A5C}" type="slidenum">
              <a:rPr lang="en-US" smtClean="0"/>
              <a:t>5</a:t>
            </a:fld>
            <a:endParaRPr lang="en-US"/>
          </a:p>
        </p:txBody>
      </p:sp>
    </p:spTree>
    <p:extLst>
      <p:ext uri="{BB962C8B-B14F-4D97-AF65-F5344CB8AC3E}">
        <p14:creationId xmlns:p14="http://schemas.microsoft.com/office/powerpoint/2010/main" val="4103885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Sans-Serif"/>
              <a:buChar char="-"/>
            </a:pPr>
            <a:r>
              <a:rPr lang="en-US"/>
              <a:t>Team member: Candice</a:t>
            </a:r>
          </a:p>
          <a:p>
            <a:pPr marL="171450" indent="-171450">
              <a:buFont typeface="Calibri,Sans-Serif"/>
              <a:buChar char="-"/>
            </a:pPr>
            <a:r>
              <a:rPr lang="en-US"/>
              <a:t>Time: about 1-2 minutes</a:t>
            </a:r>
          </a:p>
          <a:p>
            <a:pPr marL="171450" indent="-171450">
              <a:buFont typeface="Calibri,Sans-Serif"/>
              <a:buChar char="-"/>
            </a:pPr>
            <a:r>
              <a:rPr lang="en-US"/>
              <a:t>[input what to say here]</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6AA4B69D-D3F8-482B-BB73-D4E2B65A7A5C}" type="slidenum">
              <a:rPr lang="en-US" smtClean="0"/>
              <a:t>6</a:t>
            </a:fld>
            <a:endParaRPr lang="en-US"/>
          </a:p>
        </p:txBody>
      </p:sp>
    </p:spTree>
    <p:extLst>
      <p:ext uri="{BB962C8B-B14F-4D97-AF65-F5344CB8AC3E}">
        <p14:creationId xmlns:p14="http://schemas.microsoft.com/office/powerpoint/2010/main" val="3856757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Sans-Serif"/>
              <a:buChar char="-"/>
            </a:pPr>
            <a:r>
              <a:rPr lang="en-US"/>
              <a:t>Team member: everyone</a:t>
            </a:r>
          </a:p>
          <a:p>
            <a:pPr marL="171450" indent="-171450">
              <a:buFont typeface="Calibri,Sans-Serif"/>
              <a:buChar char="-"/>
            </a:pPr>
            <a:r>
              <a:rPr lang="en-US"/>
              <a:t>Time: about 4-6</a:t>
            </a:r>
          </a:p>
          <a:p>
            <a:pPr marL="171450" indent="-171450">
              <a:buFont typeface="Calibri,Sans-Serif"/>
              <a:buChar char="-"/>
            </a:pPr>
            <a:r>
              <a:rPr lang="en-US"/>
              <a:t>[input what to say here]</a:t>
            </a:r>
          </a:p>
        </p:txBody>
      </p:sp>
      <p:sp>
        <p:nvSpPr>
          <p:cNvPr id="4" name="Slide Number Placeholder 3"/>
          <p:cNvSpPr>
            <a:spLocks noGrp="1"/>
          </p:cNvSpPr>
          <p:nvPr>
            <p:ph type="sldNum" sz="quarter" idx="5"/>
          </p:nvPr>
        </p:nvSpPr>
        <p:spPr/>
        <p:txBody>
          <a:bodyPr/>
          <a:lstStyle/>
          <a:p>
            <a:fld id="{6AA4B69D-D3F8-482B-BB73-D4E2B65A7A5C}" type="slidenum">
              <a:rPr lang="en-US" smtClean="0"/>
              <a:t>7</a:t>
            </a:fld>
            <a:endParaRPr lang="en-US"/>
          </a:p>
        </p:txBody>
      </p:sp>
    </p:spTree>
    <p:extLst>
      <p:ext uri="{BB962C8B-B14F-4D97-AF65-F5344CB8AC3E}">
        <p14:creationId xmlns:p14="http://schemas.microsoft.com/office/powerpoint/2010/main" val="265058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D96C4-D731-5951-AC0E-AD6D5E536F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7DC018-0D9F-B01B-25ED-348064A6AE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620EFC-6827-F3EB-C0F0-0E2880F79C30}"/>
              </a:ext>
            </a:extLst>
          </p:cNvPr>
          <p:cNvSpPr>
            <a:spLocks noGrp="1"/>
          </p:cNvSpPr>
          <p:nvPr>
            <p:ph type="body" idx="1"/>
          </p:nvPr>
        </p:nvSpPr>
        <p:spPr/>
        <p:txBody>
          <a:bodyPr/>
          <a:lstStyle/>
          <a:p>
            <a:pPr marL="171450" indent="-171450">
              <a:buFont typeface="Calibri,Sans-Serif"/>
              <a:buChar char="-"/>
            </a:pPr>
            <a:r>
              <a:rPr lang="en-US"/>
              <a:t>Team member: everyone</a:t>
            </a:r>
          </a:p>
          <a:p>
            <a:pPr marL="171450" indent="-171450">
              <a:buFont typeface="Calibri,Sans-Serif"/>
              <a:buChar char="-"/>
            </a:pPr>
            <a:r>
              <a:rPr lang="en-US"/>
              <a:t>Time: about 4-6</a:t>
            </a:r>
          </a:p>
          <a:p>
            <a:pPr marL="171450" indent="-171450">
              <a:buFont typeface="Calibri,Sans-Serif"/>
              <a:buChar char="-"/>
            </a:pPr>
            <a:r>
              <a:rPr lang="en-US"/>
              <a:t>[input what to say here]</a:t>
            </a:r>
          </a:p>
        </p:txBody>
      </p:sp>
      <p:sp>
        <p:nvSpPr>
          <p:cNvPr id="4" name="Slide Number Placeholder 3">
            <a:extLst>
              <a:ext uri="{FF2B5EF4-FFF2-40B4-BE49-F238E27FC236}">
                <a16:creationId xmlns:a16="http://schemas.microsoft.com/office/drawing/2014/main" id="{03735269-73D3-7196-7B8C-6B1B48D53D61}"/>
              </a:ext>
            </a:extLst>
          </p:cNvPr>
          <p:cNvSpPr>
            <a:spLocks noGrp="1"/>
          </p:cNvSpPr>
          <p:nvPr>
            <p:ph type="sldNum" sz="quarter" idx="5"/>
          </p:nvPr>
        </p:nvSpPr>
        <p:spPr/>
        <p:txBody>
          <a:bodyPr/>
          <a:lstStyle/>
          <a:p>
            <a:fld id="{6AA4B69D-D3F8-482B-BB73-D4E2B65A7A5C}" type="slidenum">
              <a:rPr lang="en-US" smtClean="0"/>
              <a:t>8</a:t>
            </a:fld>
            <a:endParaRPr lang="en-US"/>
          </a:p>
        </p:txBody>
      </p:sp>
    </p:spTree>
    <p:extLst>
      <p:ext uri="{BB962C8B-B14F-4D97-AF65-F5344CB8AC3E}">
        <p14:creationId xmlns:p14="http://schemas.microsoft.com/office/powerpoint/2010/main" val="2207825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Thank you! Do we have any questions from our peers?</a:t>
            </a:r>
          </a:p>
        </p:txBody>
      </p:sp>
      <p:sp>
        <p:nvSpPr>
          <p:cNvPr id="4" name="Slide Number Placeholder 3"/>
          <p:cNvSpPr>
            <a:spLocks noGrp="1"/>
          </p:cNvSpPr>
          <p:nvPr>
            <p:ph type="sldNum" sz="quarter" idx="5"/>
          </p:nvPr>
        </p:nvSpPr>
        <p:spPr/>
        <p:txBody>
          <a:bodyPr/>
          <a:lstStyle/>
          <a:p>
            <a:fld id="{6AA4B69D-D3F8-482B-BB73-D4E2B65A7A5C}" type="slidenum">
              <a:rPr lang="en-US" smtClean="0"/>
              <a:t>9</a:t>
            </a:fld>
            <a:endParaRPr lang="en-US"/>
          </a:p>
        </p:txBody>
      </p:sp>
    </p:spTree>
    <p:extLst>
      <p:ext uri="{BB962C8B-B14F-4D97-AF65-F5344CB8AC3E}">
        <p14:creationId xmlns:p14="http://schemas.microsoft.com/office/powerpoint/2010/main" val="3347722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17" name="PlaceHolder 1"/>
          <p:cNvSpPr>
            <a:spLocks noGrp="1"/>
          </p:cNvSpPr>
          <p:nvPr>
            <p:ph type="title"/>
          </p:nvPr>
        </p:nvSpPr>
        <p:spPr>
          <a:xfrm>
            <a:off x="1735200" y="616320"/>
            <a:ext cx="6453360" cy="13417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8"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USTOM_1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8505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pic>
        <p:nvPicPr>
          <p:cNvPr id="17" name="Google Shape;9;p2"/>
          <p:cNvPicPr/>
          <p:nvPr/>
        </p:nvPicPr>
        <p:blipFill>
          <a:blip r:embed="rId4"/>
          <a:srcRect t="7797" b="7805"/>
          <a:stretch/>
        </p:blipFill>
        <p:spPr>
          <a:xfrm>
            <a:off x="0" y="0"/>
            <a:ext cx="9143640" cy="5143320"/>
          </a:xfrm>
          <a:prstGeom prst="rect">
            <a:avLst/>
          </a:prstGeom>
          <a:ln w="0">
            <a:noFill/>
          </a:ln>
        </p:spPr>
      </p:pic>
      <p:sp>
        <p:nvSpPr>
          <p:cNvPr id="18" name="PlaceHolder 1"/>
          <p:cNvSpPr>
            <a:spLocks noGrp="1"/>
          </p:cNvSpPr>
          <p:nvPr>
            <p:ph type="title"/>
          </p:nvPr>
        </p:nvSpPr>
        <p:spPr>
          <a:xfrm>
            <a:off x="713160" y="1243800"/>
            <a:ext cx="7959960" cy="189576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grpSp>
        <p:nvGrpSpPr>
          <p:cNvPr id="2" name="Google Shape;12;p2"/>
          <p:cNvGrpSpPr/>
          <p:nvPr/>
        </p:nvGrpSpPr>
        <p:grpSpPr>
          <a:xfrm>
            <a:off x="264600" y="122400"/>
            <a:ext cx="203760" cy="4898880"/>
            <a:chOff x="264600" y="122400"/>
            <a:chExt cx="203760" cy="4898880"/>
          </a:xfrm>
        </p:grpSpPr>
        <p:sp>
          <p:nvSpPr>
            <p:cNvPr id="3" name="Google Shape;13;p2"/>
            <p:cNvSpPr/>
            <p:nvPr/>
          </p:nvSpPr>
          <p:spPr>
            <a:xfrm rot="16200000">
              <a:off x="308880" y="122040"/>
              <a:ext cx="114480" cy="1148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cxnSp>
          <p:nvCxnSpPr>
            <p:cNvPr id="4" name="Google Shape;14;p2"/>
            <p:cNvCxnSpPr/>
            <p:nvPr/>
          </p:nvCxnSpPr>
          <p:spPr>
            <a:xfrm flipV="1">
              <a:off x="366480" y="309240"/>
              <a:ext cx="360" cy="4525200"/>
            </a:xfrm>
            <a:prstGeom prst="straightConnector1">
              <a:avLst/>
            </a:prstGeom>
            <a:ln w="9525">
              <a:solidFill>
                <a:srgbClr val="000000"/>
              </a:solidFill>
              <a:round/>
            </a:ln>
          </p:spPr>
        </p:cxnSp>
        <p:grpSp>
          <p:nvGrpSpPr>
            <p:cNvPr id="5" name="Google Shape;15;p2"/>
            <p:cNvGrpSpPr/>
            <p:nvPr/>
          </p:nvGrpSpPr>
          <p:grpSpPr>
            <a:xfrm>
              <a:off x="264600" y="4560120"/>
              <a:ext cx="203760" cy="273960"/>
              <a:chOff x="264600" y="4560120"/>
              <a:chExt cx="203760" cy="273960"/>
            </a:xfrm>
          </p:grpSpPr>
          <p:sp>
            <p:nvSpPr>
              <p:cNvPr id="6" name="Google Shape;16;p2"/>
              <p:cNvSpPr/>
              <p:nvPr/>
            </p:nvSpPr>
            <p:spPr>
              <a:xfrm rot="16200000">
                <a:off x="264600" y="4560120"/>
                <a:ext cx="203760" cy="20376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72000" bIns="72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 name="Google Shape;17;p2"/>
              <p:cNvSpPr/>
              <p:nvPr/>
            </p:nvSpPr>
            <p:spPr>
              <a:xfrm rot="16200000">
                <a:off x="264600" y="4630320"/>
                <a:ext cx="203760" cy="20376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72000" bIns="72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8" name="Google Shape;18;p2"/>
            <p:cNvSpPr/>
            <p:nvPr/>
          </p:nvSpPr>
          <p:spPr>
            <a:xfrm rot="16200000">
              <a:off x="308880" y="4906440"/>
              <a:ext cx="114480" cy="1148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9" name="Google Shape;19;p2"/>
          <p:cNvGrpSpPr/>
          <p:nvPr/>
        </p:nvGrpSpPr>
        <p:grpSpPr>
          <a:xfrm>
            <a:off x="8669880" y="122400"/>
            <a:ext cx="203760" cy="4898880"/>
            <a:chOff x="8669880" y="122400"/>
            <a:chExt cx="203760" cy="4898880"/>
          </a:xfrm>
        </p:grpSpPr>
        <p:sp>
          <p:nvSpPr>
            <p:cNvPr id="10" name="Google Shape;20;p2"/>
            <p:cNvSpPr/>
            <p:nvPr/>
          </p:nvSpPr>
          <p:spPr>
            <a:xfrm rot="5400000" flipV="1">
              <a:off x="8714160" y="4906440"/>
              <a:ext cx="114480" cy="1148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cxnSp>
          <p:nvCxnSpPr>
            <p:cNvPr id="11" name="Google Shape;21;p2"/>
            <p:cNvCxnSpPr/>
            <p:nvPr/>
          </p:nvCxnSpPr>
          <p:spPr>
            <a:xfrm>
              <a:off x="8771760" y="309240"/>
              <a:ext cx="360" cy="4525200"/>
            </a:xfrm>
            <a:prstGeom prst="straightConnector1">
              <a:avLst/>
            </a:prstGeom>
            <a:ln w="9525">
              <a:solidFill>
                <a:srgbClr val="000000"/>
              </a:solidFill>
              <a:round/>
            </a:ln>
          </p:spPr>
        </p:cxnSp>
        <p:grpSp>
          <p:nvGrpSpPr>
            <p:cNvPr id="12" name="Google Shape;22;p2"/>
            <p:cNvGrpSpPr/>
            <p:nvPr/>
          </p:nvGrpSpPr>
          <p:grpSpPr>
            <a:xfrm>
              <a:off x="8669880" y="309600"/>
              <a:ext cx="203760" cy="273960"/>
              <a:chOff x="8669880" y="309600"/>
              <a:chExt cx="203760" cy="273960"/>
            </a:xfrm>
          </p:grpSpPr>
          <p:sp>
            <p:nvSpPr>
              <p:cNvPr id="13" name="Google Shape;23;p2"/>
              <p:cNvSpPr/>
              <p:nvPr/>
            </p:nvSpPr>
            <p:spPr>
              <a:xfrm rot="5400000" flipV="1">
                <a:off x="8669880" y="379800"/>
                <a:ext cx="203760" cy="20376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72000" bIns="72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 name="Google Shape;24;p2"/>
              <p:cNvSpPr/>
              <p:nvPr/>
            </p:nvSpPr>
            <p:spPr>
              <a:xfrm rot="5400000" flipV="1">
                <a:off x="8669880" y="309600"/>
                <a:ext cx="203760" cy="20376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72000" bIns="72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5" name="Google Shape;25;p2"/>
            <p:cNvSpPr/>
            <p:nvPr/>
          </p:nvSpPr>
          <p:spPr>
            <a:xfrm rot="5400000" flipV="1">
              <a:off x="8714160" y="122040"/>
              <a:ext cx="114480" cy="1148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
        <p:nvSpPr>
          <p:cNvPr id="1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tinyurl.com/elephant-app25"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7E3BD47-7DFC-C345-9AFD-937283E8B242}"/>
              </a:ext>
            </a:extLst>
          </p:cNvPr>
          <p:cNvSpPr/>
          <p:nvPr/>
        </p:nvSpPr>
        <p:spPr>
          <a:xfrm>
            <a:off x="934535" y="3061252"/>
            <a:ext cx="1531156" cy="1328228"/>
          </a:xfrm>
          <a:prstGeom prst="ellipse">
            <a:avLst/>
          </a:prstGeom>
          <a:gradFill>
            <a:gsLst>
              <a:gs pos="0">
                <a:schemeClr val="tx2"/>
              </a:gs>
              <a:gs pos="29000">
                <a:schemeClr val="accent1">
                  <a:lumMod val="45000"/>
                  <a:lumOff val="55000"/>
                </a:schemeClr>
              </a:gs>
              <a:gs pos="71000">
                <a:schemeClr val="tx2"/>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PlaceHolder 1"/>
          <p:cNvSpPr>
            <a:spLocks noGrp="1"/>
          </p:cNvSpPr>
          <p:nvPr>
            <p:ph type="title"/>
          </p:nvPr>
        </p:nvSpPr>
        <p:spPr>
          <a:xfrm>
            <a:off x="714240" y="1247760"/>
            <a:ext cx="7962480" cy="189504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5000" b="0" i="1" strike="noStrike" spc="-1">
                <a:solidFill>
                  <a:schemeClr val="dk1"/>
                </a:solidFill>
                <a:latin typeface="DM Serif Display"/>
                <a:ea typeface="DM Serif Display"/>
              </a:rPr>
              <a:t>Elephant: A Wellness </a:t>
            </a:r>
            <a:r>
              <a:rPr lang="en" sz="5000" i="1" spc="-1">
                <a:solidFill>
                  <a:schemeClr val="dk1"/>
                </a:solidFill>
                <a:latin typeface="DM Serif Display"/>
                <a:ea typeface="DM Serif Display"/>
              </a:rPr>
              <a:t>Trunk</a:t>
            </a:r>
            <a:endParaRPr lang="fr-FR" sz="5000" b="0" strike="noStrike" spc="-1">
              <a:solidFill>
                <a:schemeClr val="dk1"/>
              </a:solidFill>
              <a:latin typeface="Arial"/>
            </a:endParaRPr>
          </a:p>
        </p:txBody>
      </p:sp>
      <p:sp>
        <p:nvSpPr>
          <p:cNvPr id="298" name="PlaceHolder 2"/>
          <p:cNvSpPr>
            <a:spLocks noGrp="1"/>
          </p:cNvSpPr>
          <p:nvPr>
            <p:ph type="subTitle"/>
          </p:nvPr>
        </p:nvSpPr>
        <p:spPr>
          <a:xfrm>
            <a:off x="714240" y="3438360"/>
            <a:ext cx="7962480" cy="456840"/>
          </a:xfrm>
          <a:prstGeom prst="rect">
            <a:avLst/>
          </a:prstGeom>
          <a:noFill/>
          <a:ln w="0">
            <a:noFill/>
          </a:ln>
        </p:spPr>
        <p:txBody>
          <a:bodyPr lIns="91440" tIns="91440" rIns="91440" bIns="91440" anchor="t">
            <a:normAutofit/>
          </a:bodyPr>
          <a:lstStyle/>
          <a:p>
            <a:pPr algn="r">
              <a:lnSpc>
                <a:spcPct val="100000"/>
              </a:lnSpc>
              <a:tabLst>
                <a:tab pos="0" algn="l"/>
              </a:tabLst>
            </a:pPr>
            <a:r>
              <a:rPr lang="en" sz="1400" spc="-1" err="1">
                <a:solidFill>
                  <a:schemeClr val="dk1"/>
                </a:solidFill>
                <a:latin typeface="Minion Pro"/>
                <a:ea typeface="Inter Light"/>
              </a:rPr>
              <a:t>Medhashree</a:t>
            </a:r>
            <a:r>
              <a:rPr lang="en" sz="1400" b="0" strike="noStrike" spc="-1">
                <a:solidFill>
                  <a:schemeClr val="dk1"/>
                </a:solidFill>
                <a:latin typeface="Minion Pro"/>
                <a:ea typeface="Inter Light"/>
              </a:rPr>
              <a:t> Adhikari, </a:t>
            </a:r>
            <a:r>
              <a:rPr lang="en" sz="1400" b="0" strike="noStrike" spc="-1" err="1">
                <a:solidFill>
                  <a:schemeClr val="dk1"/>
                </a:solidFill>
                <a:latin typeface="Minion Pro"/>
                <a:ea typeface="Inter Light"/>
              </a:rPr>
              <a:t>Hyeyun</a:t>
            </a:r>
            <a:r>
              <a:rPr lang="en" sz="1400" b="0" strike="noStrike" spc="-1">
                <a:solidFill>
                  <a:schemeClr val="dk1"/>
                </a:solidFill>
                <a:latin typeface="Minion Pro"/>
                <a:ea typeface="Inter Light"/>
              </a:rPr>
              <a:t> Jung, Gabby Pruneda Turcios</a:t>
            </a:r>
            <a:r>
              <a:rPr lang="en" sz="1400" spc="-1">
                <a:solidFill>
                  <a:schemeClr val="dk1"/>
                </a:solidFill>
                <a:latin typeface="Minion Pro"/>
                <a:ea typeface="Inter Light"/>
              </a:rPr>
              <a:t>,</a:t>
            </a:r>
            <a:r>
              <a:rPr lang="en" sz="1400" b="0" strike="noStrike" spc="-1">
                <a:solidFill>
                  <a:schemeClr val="dk1"/>
                </a:solidFill>
                <a:latin typeface="Minion Pro"/>
                <a:ea typeface="Inter Light"/>
              </a:rPr>
              <a:t> </a:t>
            </a:r>
            <a:r>
              <a:rPr lang="en" sz="1400" spc="-1">
                <a:solidFill>
                  <a:schemeClr val="dk1"/>
                </a:solidFill>
                <a:latin typeface="Minion Pro"/>
                <a:ea typeface="Inter Light"/>
              </a:rPr>
              <a:t>Candice Lu </a:t>
            </a:r>
            <a:endParaRPr lang="en-US" sz="1400" b="0" strike="noStrike" spc="-1">
              <a:solidFill>
                <a:schemeClr val="dk1"/>
              </a:solidFill>
              <a:latin typeface="Minion Pro"/>
            </a:endParaRPr>
          </a:p>
        </p:txBody>
      </p:sp>
      <p:grpSp>
        <p:nvGrpSpPr>
          <p:cNvPr id="299" name="Google Shape;362;p30"/>
          <p:cNvGrpSpPr/>
          <p:nvPr/>
        </p:nvGrpSpPr>
        <p:grpSpPr>
          <a:xfrm>
            <a:off x="881640" y="691560"/>
            <a:ext cx="585360" cy="346680"/>
            <a:chOff x="881640" y="691560"/>
            <a:chExt cx="585360" cy="346680"/>
          </a:xfrm>
        </p:grpSpPr>
        <p:sp>
          <p:nvSpPr>
            <p:cNvPr id="300" name="Google Shape;363;p30"/>
            <p:cNvSpPr/>
            <p:nvPr/>
          </p:nvSpPr>
          <p:spPr>
            <a:xfrm>
              <a:off x="1000800" y="691560"/>
              <a:ext cx="346680" cy="34668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1" name="Google Shape;364;p30"/>
            <p:cNvSpPr/>
            <p:nvPr/>
          </p:nvSpPr>
          <p:spPr>
            <a:xfrm>
              <a:off x="881640" y="691560"/>
              <a:ext cx="346680" cy="34668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2" name="Google Shape;365;p30"/>
            <p:cNvSpPr/>
            <p:nvPr/>
          </p:nvSpPr>
          <p:spPr>
            <a:xfrm>
              <a:off x="1120320" y="691560"/>
              <a:ext cx="346680" cy="34668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cxnSp>
        <p:nvCxnSpPr>
          <p:cNvPr id="303" name="Google Shape;366;p30"/>
          <p:cNvCxnSpPr>
            <a:stCxn id="304" idx="2"/>
          </p:cNvCxnSpPr>
          <p:nvPr/>
        </p:nvCxnSpPr>
        <p:spPr>
          <a:xfrm flipV="1">
            <a:off x="7607520" y="4389480"/>
            <a:ext cx="563040" cy="33480"/>
          </a:xfrm>
          <a:prstGeom prst="straightConnector1">
            <a:avLst/>
          </a:prstGeom>
          <a:ln w="9525">
            <a:solidFill>
              <a:srgbClr val="000000"/>
            </a:solidFill>
            <a:round/>
          </a:ln>
        </p:spPr>
      </p:cxnSp>
      <p:grpSp>
        <p:nvGrpSpPr>
          <p:cNvPr id="305" name="Google Shape;368;p30"/>
          <p:cNvGrpSpPr/>
          <p:nvPr/>
        </p:nvGrpSpPr>
        <p:grpSpPr>
          <a:xfrm>
            <a:off x="7603560" y="4242600"/>
            <a:ext cx="570240" cy="346680"/>
            <a:chOff x="7603560" y="4242600"/>
            <a:chExt cx="570240" cy="346680"/>
          </a:xfrm>
        </p:grpSpPr>
        <p:sp>
          <p:nvSpPr>
            <p:cNvPr id="306" name="Google Shape;369;p30"/>
            <p:cNvSpPr/>
            <p:nvPr/>
          </p:nvSpPr>
          <p:spPr>
            <a:xfrm rot="21517800">
              <a:off x="7721640" y="4249080"/>
              <a:ext cx="333000" cy="33336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4" name="Google Shape;367;p30"/>
            <p:cNvSpPr/>
            <p:nvPr/>
          </p:nvSpPr>
          <p:spPr>
            <a:xfrm rot="21517800">
              <a:off x="7607160" y="4251600"/>
              <a:ext cx="333000" cy="33336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7" name="Google Shape;370;p30"/>
            <p:cNvSpPr/>
            <p:nvPr/>
          </p:nvSpPr>
          <p:spPr>
            <a:xfrm rot="21517800">
              <a:off x="7836480" y="4246200"/>
              <a:ext cx="333000" cy="33336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pic>
        <p:nvPicPr>
          <p:cNvPr id="3" name="Picture 2" descr="A grey elephant with tusks&#10;&#10;AI-generated content may be incorrect.">
            <a:extLst>
              <a:ext uri="{FF2B5EF4-FFF2-40B4-BE49-F238E27FC236}">
                <a16:creationId xmlns:a16="http://schemas.microsoft.com/office/drawing/2014/main" id="{BED320B1-B8FA-1F86-7DD6-803B19D703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640" y="2920785"/>
            <a:ext cx="1531155" cy="1531155"/>
          </a:xfrm>
          <a:prstGeom prst="rect">
            <a:avLst/>
          </a:prstGeom>
        </p:spPr>
      </p:pic>
      <p:sp>
        <p:nvSpPr>
          <p:cNvPr id="2" name="PlaceHolder 1">
            <a:extLst>
              <a:ext uri="{FF2B5EF4-FFF2-40B4-BE49-F238E27FC236}">
                <a16:creationId xmlns:a16="http://schemas.microsoft.com/office/drawing/2014/main" id="{C60613E0-387E-C851-79E4-D9A20CEEDC81}"/>
              </a:ext>
            </a:extLst>
          </p:cNvPr>
          <p:cNvSpPr txBox="1">
            <a:spLocks/>
          </p:cNvSpPr>
          <p:nvPr/>
        </p:nvSpPr>
        <p:spPr>
          <a:xfrm>
            <a:off x="4496870" y="2336175"/>
            <a:ext cx="3670030" cy="806475"/>
          </a:xfrm>
          <a:prstGeom prst="rect">
            <a:avLst/>
          </a:prstGeom>
          <a:noFill/>
          <a:ln w="0">
            <a:noFill/>
          </a:ln>
        </p:spPr>
        <p:txBody>
          <a:bodyPr lIns="91440" tIns="91440" rIns="91440" bIns="9144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00000"/>
              </a:lnSpc>
              <a:tabLst>
                <a:tab pos="0" algn="l"/>
              </a:tabLst>
            </a:pPr>
            <a:r>
              <a:rPr lang="en" sz="3000" i="1" spc="-1">
                <a:solidFill>
                  <a:schemeClr val="dk1"/>
                </a:solidFill>
                <a:latin typeface="Sabon Next LT"/>
                <a:cs typeface="Sabon Next LT"/>
              </a:rPr>
              <a:t>A Final Demo</a:t>
            </a:r>
            <a:endParaRPr lang="en-US">
              <a:solidFill>
                <a:schemeClr val="dk1"/>
              </a:solidFill>
              <a:latin typeface="Sabon Next LT"/>
              <a:cs typeface="Sabon Next 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p:cNvSpPr>
          <p:nvPr>
            <p:ph type="title"/>
          </p:nvPr>
        </p:nvSpPr>
        <p:spPr>
          <a:xfrm>
            <a:off x="1000080" y="447552"/>
            <a:ext cx="7143480" cy="83772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3600" b="0" i="1" strike="noStrike" spc="-1">
                <a:solidFill>
                  <a:schemeClr val="dk1"/>
                </a:solidFill>
                <a:latin typeface="Arial"/>
                <a:ea typeface="DM Serif Display"/>
                <a:cs typeface="Arial"/>
              </a:rPr>
              <a:t>Introduction</a:t>
            </a:r>
            <a:endParaRPr lang="fr-FR" sz="3600" b="0" strike="noStrike" spc="-1">
              <a:solidFill>
                <a:schemeClr val="dk1"/>
              </a:solidFill>
              <a:latin typeface="Arial"/>
              <a:cs typeface="Arial"/>
            </a:endParaRPr>
          </a:p>
        </p:txBody>
      </p:sp>
      <p:sp>
        <p:nvSpPr>
          <p:cNvPr id="309" name="PlaceHolder 2"/>
          <p:cNvSpPr>
            <a:spLocks noGrp="1"/>
          </p:cNvSpPr>
          <p:nvPr>
            <p:ph type="subTitle"/>
          </p:nvPr>
        </p:nvSpPr>
        <p:spPr>
          <a:xfrm>
            <a:off x="752630" y="1289609"/>
            <a:ext cx="3387848" cy="3390567"/>
          </a:xfrm>
          <a:prstGeom prst="rect">
            <a:avLst/>
          </a:prstGeom>
          <a:noFill/>
          <a:ln w="0">
            <a:noFill/>
          </a:ln>
        </p:spPr>
        <p:txBody>
          <a:bodyPr lIns="91440" tIns="91440" rIns="91440" bIns="91440" anchor="ctr">
            <a:noAutofit/>
          </a:bodyPr>
          <a:lstStyle/>
          <a:p>
            <a:pPr indent="0">
              <a:lnSpc>
                <a:spcPct val="100000"/>
              </a:lnSpc>
              <a:spcAft>
                <a:spcPts val="1199"/>
              </a:spcAft>
              <a:buNone/>
              <a:tabLst>
                <a:tab pos="0" algn="l"/>
              </a:tabLst>
            </a:pPr>
            <a:r>
              <a:rPr lang="en-US" sz="1600" spc="-1">
                <a:solidFill>
                  <a:schemeClr val="dk1"/>
                </a:solidFill>
                <a:latin typeface="Arial"/>
                <a:ea typeface="Inter"/>
                <a:cs typeface="Arial"/>
              </a:rPr>
              <a:t>Meet Sam, a typical, burnt out Grinnellian - they've been working for hours in front of a computer, maybe been </a:t>
            </a:r>
            <a:r>
              <a:rPr lang="en-US" sz="1600" b="1" spc="-1">
                <a:solidFill>
                  <a:schemeClr val="dk1"/>
                </a:solidFill>
                <a:latin typeface="Arial"/>
                <a:ea typeface="Inter"/>
                <a:cs typeface="Arial"/>
              </a:rPr>
              <a:t>procrastinating</a:t>
            </a:r>
            <a:r>
              <a:rPr lang="en-US" sz="1600" spc="-1">
                <a:solidFill>
                  <a:schemeClr val="dk1"/>
                </a:solidFill>
                <a:latin typeface="Arial"/>
                <a:ea typeface="Inter"/>
                <a:cs typeface="Arial"/>
              </a:rPr>
              <a:t> and then cramming against deadlines—all while striving to stay "productive". This “grind” culture, especially infamous at Grinnell, is normalized, but it's taking a toll on our mental and physical well-being, and we can attest.</a:t>
            </a:r>
            <a:endParaRPr lang="en-US" sz="1500" b="0" strike="noStrike" spc="-1">
              <a:solidFill>
                <a:schemeClr val="dk1"/>
              </a:solidFill>
              <a:latin typeface="Arial"/>
              <a:ea typeface="Inter"/>
              <a:cs typeface="Arial"/>
            </a:endParaRPr>
          </a:p>
        </p:txBody>
      </p:sp>
      <p:pic>
        <p:nvPicPr>
          <p:cNvPr id="4" name="Picture 3" descr="A person sitting at a desk with a computer&#10;&#10;AI-generated content may be incorrect.">
            <a:extLst>
              <a:ext uri="{FF2B5EF4-FFF2-40B4-BE49-F238E27FC236}">
                <a16:creationId xmlns:a16="http://schemas.microsoft.com/office/drawing/2014/main" id="{30EEF464-E5A9-9F88-B449-FD6C8E69D346}"/>
              </a:ext>
            </a:extLst>
          </p:cNvPr>
          <p:cNvPicPr>
            <a:picLocks noChangeAspect="1"/>
          </p:cNvPicPr>
          <p:nvPr/>
        </p:nvPicPr>
        <p:blipFill>
          <a:blip r:embed="rId3"/>
          <a:stretch>
            <a:fillRect/>
          </a:stretch>
        </p:blipFill>
        <p:spPr>
          <a:xfrm>
            <a:off x="4323382" y="1783259"/>
            <a:ext cx="3972493" cy="239994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5F33D-54F4-2E54-A57A-3C4561B89956}"/>
            </a:ext>
          </a:extLst>
        </p:cNvPr>
        <p:cNvGrpSpPr/>
        <p:nvPr/>
      </p:nvGrpSpPr>
      <p:grpSpPr>
        <a:xfrm>
          <a:off x="0" y="0"/>
          <a:ext cx="0" cy="0"/>
          <a:chOff x="0" y="0"/>
          <a:chExt cx="0" cy="0"/>
        </a:xfrm>
      </p:grpSpPr>
      <p:sp>
        <p:nvSpPr>
          <p:cNvPr id="309" name="PlaceHolder 2">
            <a:extLst>
              <a:ext uri="{FF2B5EF4-FFF2-40B4-BE49-F238E27FC236}">
                <a16:creationId xmlns:a16="http://schemas.microsoft.com/office/drawing/2014/main" id="{CC6AB35B-D85A-067A-4459-4A7DC38589A3}"/>
              </a:ext>
            </a:extLst>
          </p:cNvPr>
          <p:cNvSpPr>
            <a:spLocks noGrp="1"/>
          </p:cNvSpPr>
          <p:nvPr>
            <p:ph type="subTitle"/>
          </p:nvPr>
        </p:nvSpPr>
        <p:spPr>
          <a:xfrm>
            <a:off x="828793" y="1108596"/>
            <a:ext cx="3745610" cy="3274481"/>
          </a:xfrm>
          <a:prstGeom prst="rect">
            <a:avLst/>
          </a:prstGeom>
          <a:noFill/>
          <a:ln w="0">
            <a:noFill/>
          </a:ln>
        </p:spPr>
        <p:txBody>
          <a:bodyPr lIns="91440" tIns="91440" rIns="91440" bIns="91440" anchor="ctr">
            <a:noAutofit/>
          </a:bodyPr>
          <a:lstStyle/>
          <a:p>
            <a:pPr indent="0">
              <a:lnSpc>
                <a:spcPct val="100000"/>
              </a:lnSpc>
              <a:spcAft>
                <a:spcPts val="1199"/>
              </a:spcAft>
              <a:buNone/>
              <a:tabLst>
                <a:tab pos="0" algn="l"/>
              </a:tabLst>
            </a:pPr>
            <a:r>
              <a:rPr lang="en-US" sz="2400" b="1" spc="-1">
                <a:solidFill>
                  <a:schemeClr val="dk1"/>
                </a:solidFill>
                <a:latin typeface="Arial"/>
                <a:ea typeface="Inter"/>
                <a:cs typeface="Arial"/>
              </a:rPr>
              <a:t>Meet</a:t>
            </a:r>
            <a:r>
              <a:rPr lang="en-US" sz="2400" b="1" strike="noStrike" spc="-1">
                <a:solidFill>
                  <a:schemeClr val="dk1"/>
                </a:solidFill>
                <a:latin typeface="Arial"/>
                <a:ea typeface="Inter"/>
                <a:cs typeface="Arial"/>
              </a:rPr>
              <a:t> Elephant: A Wellness Trunk</a:t>
            </a:r>
            <a:r>
              <a:rPr lang="en-US" sz="2400" b="0" strike="noStrike" spc="-1">
                <a:solidFill>
                  <a:schemeClr val="dk1"/>
                </a:solidFill>
                <a:latin typeface="Arial"/>
                <a:ea typeface="Inter"/>
                <a:cs typeface="Arial"/>
              </a:rPr>
              <a:t>, a</a:t>
            </a:r>
            <a:r>
              <a:rPr lang="en-US" sz="2400" strike="noStrike" spc="-1">
                <a:solidFill>
                  <a:schemeClr val="dk1"/>
                </a:solidFill>
                <a:latin typeface="Arial"/>
                <a:ea typeface="Inter"/>
                <a:cs typeface="Arial"/>
              </a:rPr>
              <a:t> user-friendly app designed to integrate wellness into your </a:t>
            </a:r>
            <a:r>
              <a:rPr lang="en-US" sz="2400" spc="-1">
                <a:solidFill>
                  <a:schemeClr val="dk1"/>
                </a:solidFill>
                <a:latin typeface="Arial"/>
                <a:ea typeface="Inter"/>
                <a:cs typeface="Arial"/>
              </a:rPr>
              <a:t>busy</a:t>
            </a:r>
            <a:r>
              <a:rPr lang="en-US" sz="2400" strike="noStrike" spc="-1">
                <a:solidFill>
                  <a:schemeClr val="dk1"/>
                </a:solidFill>
                <a:latin typeface="Arial"/>
                <a:ea typeface="Inter"/>
                <a:cs typeface="Arial"/>
              </a:rPr>
              <a:t> </a:t>
            </a:r>
            <a:r>
              <a:rPr lang="en-US" sz="2400" spc="-1">
                <a:solidFill>
                  <a:schemeClr val="dk1"/>
                </a:solidFill>
                <a:latin typeface="Arial"/>
                <a:ea typeface="Inter"/>
                <a:cs typeface="Arial"/>
              </a:rPr>
              <a:t>work </a:t>
            </a:r>
            <a:r>
              <a:rPr lang="en-US" sz="2400" strike="noStrike" spc="-1">
                <a:solidFill>
                  <a:schemeClr val="dk1"/>
                </a:solidFill>
                <a:latin typeface="Arial"/>
                <a:ea typeface="Inter"/>
                <a:cs typeface="Arial"/>
              </a:rPr>
              <a:t>routine—seamlessly and thoughtfully.</a:t>
            </a:r>
          </a:p>
        </p:txBody>
      </p:sp>
      <p:pic>
        <p:nvPicPr>
          <p:cNvPr id="2" name="Picture 1" descr="A screenshot of a game&#10;&#10;AI-generated content may be incorrect.">
            <a:extLst>
              <a:ext uri="{FF2B5EF4-FFF2-40B4-BE49-F238E27FC236}">
                <a16:creationId xmlns:a16="http://schemas.microsoft.com/office/drawing/2014/main" id="{B135EBF4-4459-1ED4-4852-BB900C78CE1B}"/>
              </a:ext>
            </a:extLst>
          </p:cNvPr>
          <p:cNvPicPr>
            <a:picLocks noChangeAspect="1"/>
          </p:cNvPicPr>
          <p:nvPr/>
        </p:nvPicPr>
        <p:blipFill>
          <a:blip r:embed="rId3"/>
          <a:srcRect l="4007" t="1306" r="3484" b="1742"/>
          <a:stretch/>
        </p:blipFill>
        <p:spPr>
          <a:xfrm>
            <a:off x="4991506" y="629253"/>
            <a:ext cx="3194310" cy="4018361"/>
          </a:xfrm>
          <a:prstGeom prst="rect">
            <a:avLst/>
          </a:prstGeom>
        </p:spPr>
      </p:pic>
    </p:spTree>
    <p:extLst>
      <p:ext uri="{BB962C8B-B14F-4D97-AF65-F5344CB8AC3E}">
        <p14:creationId xmlns:p14="http://schemas.microsoft.com/office/powerpoint/2010/main" val="1276364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7F486-84B6-0AAA-E683-5B1C713B74A5}"/>
              </a:ext>
            </a:extLst>
          </p:cNvPr>
          <p:cNvSpPr>
            <a:spLocks noGrp="1"/>
          </p:cNvSpPr>
          <p:nvPr>
            <p:ph type="title"/>
          </p:nvPr>
        </p:nvSpPr>
        <p:spPr>
          <a:xfrm>
            <a:off x="789553" y="275065"/>
            <a:ext cx="6453360" cy="1341720"/>
          </a:xfrm>
        </p:spPr>
        <p:txBody>
          <a:bodyPr/>
          <a:lstStyle/>
          <a:p>
            <a:r>
              <a:rPr lang="en-US" sz="3200" i="1" spc="-1">
                <a:solidFill>
                  <a:schemeClr val="dk1"/>
                </a:solidFill>
                <a:latin typeface="Arial"/>
                <a:cs typeface="Arial"/>
              </a:rPr>
              <a:t>What is Elephant?</a:t>
            </a:r>
          </a:p>
        </p:txBody>
      </p:sp>
      <p:sp>
        <p:nvSpPr>
          <p:cNvPr id="3" name="Subtitle 2">
            <a:extLst>
              <a:ext uri="{FF2B5EF4-FFF2-40B4-BE49-F238E27FC236}">
                <a16:creationId xmlns:a16="http://schemas.microsoft.com/office/drawing/2014/main" id="{31958C9F-20F0-BF05-24C2-E4D1DF74D89A}"/>
              </a:ext>
            </a:extLst>
          </p:cNvPr>
          <p:cNvSpPr>
            <a:spLocks noGrp="1"/>
          </p:cNvSpPr>
          <p:nvPr>
            <p:ph type="subTitle"/>
          </p:nvPr>
        </p:nvSpPr>
        <p:spPr>
          <a:xfrm>
            <a:off x="788405" y="1496481"/>
            <a:ext cx="7246589" cy="3237874"/>
          </a:xfrm>
        </p:spPr>
        <p:txBody>
          <a:bodyPr/>
          <a:lstStyle/>
          <a:p>
            <a:pPr>
              <a:lnSpc>
                <a:spcPct val="100000"/>
              </a:lnSpc>
              <a:spcAft>
                <a:spcPts val="700"/>
              </a:spcAft>
            </a:pPr>
            <a:r>
              <a:rPr lang="en-US" sz="1600" spc="-1">
                <a:solidFill>
                  <a:schemeClr val="dk1"/>
                </a:solidFill>
                <a:latin typeface="Arial"/>
                <a:cs typeface="Arial"/>
              </a:rPr>
              <a:t>MacOS widget that incorporates:</a:t>
            </a:r>
            <a:endParaRPr lang="en-US" sz="4800">
              <a:solidFill>
                <a:schemeClr val="dk1"/>
              </a:solidFill>
              <a:latin typeface="Arial"/>
              <a:cs typeface="Arial"/>
            </a:endParaRPr>
          </a:p>
          <a:p>
            <a:pPr marL="285750" lvl="1">
              <a:spcAft>
                <a:spcPts val="700"/>
              </a:spcAft>
              <a:buFont typeface="Arial"/>
              <a:buChar char="•"/>
            </a:pPr>
            <a:r>
              <a:rPr lang="en-US" sz="1600" spc="-1">
                <a:solidFill>
                  <a:schemeClr val="dk1"/>
                </a:solidFill>
                <a:latin typeface="Arial"/>
                <a:cs typeface="Arial"/>
              </a:rPr>
              <a:t> Wellness to-do list</a:t>
            </a:r>
          </a:p>
          <a:p>
            <a:pPr marL="285750" lvl="1">
              <a:spcAft>
                <a:spcPts val="700"/>
              </a:spcAft>
              <a:buFont typeface="Arial"/>
              <a:buChar char="•"/>
            </a:pPr>
            <a:r>
              <a:rPr lang="en-US" sz="1600" spc="-1">
                <a:solidFill>
                  <a:schemeClr val="dk1"/>
                </a:solidFill>
                <a:latin typeface="Arial"/>
                <a:cs typeface="Arial"/>
              </a:rPr>
              <a:t> Pomodoro timer/stopwatch</a:t>
            </a:r>
            <a:endParaRPr lang="en-US" sz="2000">
              <a:solidFill>
                <a:schemeClr val="dk1"/>
              </a:solidFill>
              <a:latin typeface="Arial"/>
              <a:cs typeface="Arial"/>
            </a:endParaRPr>
          </a:p>
          <a:p>
            <a:pPr marL="285750" lvl="1">
              <a:spcAft>
                <a:spcPts val="700"/>
              </a:spcAft>
              <a:buFont typeface="Arial"/>
              <a:buChar char="•"/>
            </a:pPr>
            <a:r>
              <a:rPr lang="en-US" sz="1600" spc="-1">
                <a:solidFill>
                  <a:schemeClr val="dk1"/>
                </a:solidFill>
                <a:latin typeface="Arial"/>
                <a:cs typeface="Arial"/>
              </a:rPr>
              <a:t> Token reward system</a:t>
            </a:r>
            <a:endParaRPr lang="en-US" sz="2000">
              <a:solidFill>
                <a:schemeClr val="dk1"/>
              </a:solidFill>
              <a:latin typeface="Arial"/>
              <a:cs typeface="Arial"/>
            </a:endParaRPr>
          </a:p>
          <a:p>
            <a:pPr>
              <a:lnSpc>
                <a:spcPct val="100000"/>
              </a:lnSpc>
              <a:spcAft>
                <a:spcPts val="700"/>
              </a:spcAft>
            </a:pPr>
            <a:r>
              <a:rPr lang="en-US" sz="1600" spc="-1">
                <a:solidFill>
                  <a:schemeClr val="dk1"/>
                </a:solidFill>
                <a:latin typeface="Arial"/>
                <a:cs typeface="Arial"/>
              </a:rPr>
              <a:t>Goals: </a:t>
            </a:r>
            <a:endParaRPr lang="en-US" sz="1600" kern="0" spc="-1">
              <a:solidFill>
                <a:schemeClr val="dk1"/>
              </a:solidFill>
              <a:latin typeface="Arial"/>
              <a:cs typeface="Arial"/>
            </a:endParaRPr>
          </a:p>
          <a:p>
            <a:pPr marL="285750">
              <a:lnSpc>
                <a:spcPct val="100000"/>
              </a:lnSpc>
              <a:spcAft>
                <a:spcPts val="700"/>
              </a:spcAft>
              <a:buFont typeface="Arial"/>
              <a:buChar char="•"/>
            </a:pPr>
            <a:r>
              <a:rPr lang="en-US" sz="1600" kern="0" spc="-1">
                <a:solidFill>
                  <a:schemeClr val="dk1"/>
                </a:solidFill>
                <a:latin typeface="Arial"/>
                <a:cs typeface="Arial"/>
              </a:rPr>
              <a:t> Incorporate wellness habits into working routines</a:t>
            </a:r>
            <a:endParaRPr lang="en-US" sz="4800" kern="0">
              <a:solidFill>
                <a:schemeClr val="dk1"/>
              </a:solidFill>
              <a:latin typeface="Arial"/>
              <a:cs typeface="Arial"/>
            </a:endParaRPr>
          </a:p>
          <a:p>
            <a:pPr marL="285750">
              <a:lnSpc>
                <a:spcPct val="100000"/>
              </a:lnSpc>
              <a:spcAft>
                <a:spcPts val="700"/>
              </a:spcAft>
              <a:buFont typeface="Arial"/>
              <a:buChar char="•"/>
            </a:pPr>
            <a:r>
              <a:rPr lang="en-US" sz="1600" kern="0" spc="-1">
                <a:solidFill>
                  <a:schemeClr val="dk1"/>
                </a:solidFill>
                <a:latin typeface="Arial"/>
                <a:cs typeface="Arial"/>
              </a:rPr>
              <a:t> Gamified</a:t>
            </a:r>
            <a:r>
              <a:rPr lang="en-US" sz="1600" spc="-1">
                <a:solidFill>
                  <a:schemeClr val="dk1"/>
                </a:solidFill>
                <a:latin typeface="Arial"/>
                <a:cs typeface="Arial"/>
              </a:rPr>
              <a:t> mechanisms to incentivize users</a:t>
            </a:r>
            <a:endParaRPr lang="en-US" sz="4800" kern="0">
              <a:solidFill>
                <a:schemeClr val="dk1"/>
              </a:solidFill>
              <a:latin typeface="Arial"/>
              <a:cs typeface="Arial"/>
            </a:endParaRPr>
          </a:p>
          <a:p>
            <a:pPr>
              <a:lnSpc>
                <a:spcPct val="100000"/>
              </a:lnSpc>
              <a:spcAft>
                <a:spcPts val="700"/>
              </a:spcAft>
            </a:pPr>
            <a:r>
              <a:rPr lang="en-US" sz="1600" spc="-1">
                <a:solidFill>
                  <a:schemeClr val="dk1"/>
                </a:solidFill>
                <a:latin typeface="Arial"/>
                <a:cs typeface="Arial"/>
              </a:rPr>
              <a:t>Two components:</a:t>
            </a:r>
            <a:endParaRPr lang="en-US" sz="1600" kern="0" spc="-1">
              <a:solidFill>
                <a:schemeClr val="dk1"/>
              </a:solidFill>
              <a:latin typeface="Arial"/>
              <a:cs typeface="Arial"/>
            </a:endParaRPr>
          </a:p>
          <a:p>
            <a:pPr marL="285750">
              <a:lnSpc>
                <a:spcPct val="100000"/>
              </a:lnSpc>
              <a:spcAft>
                <a:spcPts val="700"/>
              </a:spcAft>
              <a:buFont typeface="Arial"/>
              <a:buChar char="•"/>
            </a:pPr>
            <a:r>
              <a:rPr lang="en-US" sz="1600" spc="-1">
                <a:solidFill>
                  <a:schemeClr val="dk1"/>
                </a:solidFill>
                <a:latin typeface="Arial"/>
                <a:cs typeface="Arial"/>
              </a:rPr>
              <a:t> Main app: settings, token store, user manual</a:t>
            </a:r>
            <a:endParaRPr lang="en-US" sz="1600" kern="0" spc="-1">
              <a:solidFill>
                <a:schemeClr val="dk1"/>
              </a:solidFill>
              <a:latin typeface="Arial"/>
              <a:cs typeface="Arial"/>
            </a:endParaRPr>
          </a:p>
          <a:p>
            <a:pPr marL="285750">
              <a:lnSpc>
                <a:spcPct val="100000"/>
              </a:lnSpc>
              <a:spcAft>
                <a:spcPts val="700"/>
              </a:spcAft>
              <a:buFont typeface="Arial"/>
              <a:buChar char="•"/>
            </a:pPr>
            <a:r>
              <a:rPr lang="en-US" sz="1600" kern="0" spc="-1">
                <a:solidFill>
                  <a:schemeClr val="dk1"/>
                </a:solidFill>
                <a:latin typeface="Arial"/>
                <a:cs typeface="Arial"/>
              </a:rPr>
              <a:t> Widget: to-do list view, timer view with customizable avatar</a:t>
            </a:r>
          </a:p>
        </p:txBody>
      </p:sp>
      <p:pic>
        <p:nvPicPr>
          <p:cNvPr id="5" name="Picture 4" descr="A screenshot of a game&#10;&#10;AI-generated content may be incorrect.">
            <a:extLst>
              <a:ext uri="{FF2B5EF4-FFF2-40B4-BE49-F238E27FC236}">
                <a16:creationId xmlns:a16="http://schemas.microsoft.com/office/drawing/2014/main" id="{B5702386-64E5-8323-948A-5A799BE04745}"/>
              </a:ext>
            </a:extLst>
          </p:cNvPr>
          <p:cNvPicPr>
            <a:picLocks noChangeAspect="1"/>
          </p:cNvPicPr>
          <p:nvPr/>
        </p:nvPicPr>
        <p:blipFill>
          <a:blip r:embed="rId3"/>
          <a:srcRect l="4007" t="1306" r="3484" b="1742"/>
          <a:stretch/>
        </p:blipFill>
        <p:spPr>
          <a:xfrm>
            <a:off x="6479873" y="1796921"/>
            <a:ext cx="1611380" cy="2011945"/>
          </a:xfrm>
          <a:prstGeom prst="rect">
            <a:avLst/>
          </a:prstGeom>
        </p:spPr>
      </p:pic>
      <p:pic>
        <p:nvPicPr>
          <p:cNvPr id="6" name="Picture 5" descr="A screenshot of a phone&#10;&#10;AI-generated content may be incorrect.">
            <a:extLst>
              <a:ext uri="{FF2B5EF4-FFF2-40B4-BE49-F238E27FC236}">
                <a16:creationId xmlns:a16="http://schemas.microsoft.com/office/drawing/2014/main" id="{CCA8B309-CD48-059F-21C5-34DA176ACE67}"/>
              </a:ext>
            </a:extLst>
          </p:cNvPr>
          <p:cNvPicPr>
            <a:picLocks noChangeAspect="1"/>
          </p:cNvPicPr>
          <p:nvPr/>
        </p:nvPicPr>
        <p:blipFill>
          <a:blip r:embed="rId4"/>
          <a:stretch>
            <a:fillRect/>
          </a:stretch>
        </p:blipFill>
        <p:spPr>
          <a:xfrm>
            <a:off x="4561709" y="822300"/>
            <a:ext cx="1915987" cy="1981750"/>
          </a:xfrm>
          <a:prstGeom prst="rect">
            <a:avLst/>
          </a:prstGeom>
        </p:spPr>
      </p:pic>
    </p:spTree>
    <p:extLst>
      <p:ext uri="{BB962C8B-B14F-4D97-AF65-F5344CB8AC3E}">
        <p14:creationId xmlns:p14="http://schemas.microsoft.com/office/powerpoint/2010/main" val="82033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B57A6-1D8F-31B4-150E-EFC876F8FA26}"/>
            </a:ext>
          </a:extLst>
        </p:cNvPr>
        <p:cNvGrpSpPr/>
        <p:nvPr/>
      </p:nvGrpSpPr>
      <p:grpSpPr>
        <a:xfrm>
          <a:off x="0" y="0"/>
          <a:ext cx="0" cy="0"/>
          <a:chOff x="0" y="0"/>
          <a:chExt cx="0" cy="0"/>
        </a:xfrm>
      </p:grpSpPr>
      <p:sp>
        <p:nvSpPr>
          <p:cNvPr id="8" name="TextBox 2">
            <a:extLst>
              <a:ext uri="{FF2B5EF4-FFF2-40B4-BE49-F238E27FC236}">
                <a16:creationId xmlns:a16="http://schemas.microsoft.com/office/drawing/2014/main" id="{128A9FFF-E700-D3C3-249E-E74750352AE1}"/>
              </a:ext>
            </a:extLst>
          </p:cNvPr>
          <p:cNvSpPr txBox="1"/>
          <p:nvPr/>
        </p:nvSpPr>
        <p:spPr>
          <a:xfrm>
            <a:off x="4115294" y="1275131"/>
            <a:ext cx="4055976" cy="83099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2400" i="1" spc="-1">
                <a:solidFill>
                  <a:schemeClr val="dk1"/>
                </a:solidFill>
                <a:latin typeface="Arial"/>
                <a:cs typeface="Arial"/>
              </a:rPr>
              <a:t>Let’s see how this gets done </a:t>
            </a:r>
            <a:endParaRPr lang="en-US" sz="2400">
              <a:solidFill>
                <a:schemeClr val="dk1"/>
              </a:solidFill>
              <a:latin typeface="Arial"/>
              <a:cs typeface="Arial"/>
            </a:endParaRPr>
          </a:p>
          <a:p>
            <a:r>
              <a:rPr lang="en" sz="2400" i="1" spc="-1">
                <a:solidFill>
                  <a:schemeClr val="dk1"/>
                </a:solidFill>
                <a:latin typeface="Arial"/>
                <a:cs typeface="Arial"/>
              </a:rPr>
              <a:t>with a quick </a:t>
            </a:r>
            <a:r>
              <a:rPr lang="en" sz="2400" i="1" spc="-1">
                <a:solidFill>
                  <a:schemeClr val="dk1"/>
                </a:solidFill>
                <a:latin typeface="Arial"/>
                <a:cs typeface="Arial"/>
                <a:hlinkClick r:id="rId3">
                  <a:extLst>
                    <a:ext uri="{A12FA001-AC4F-418D-AE19-62706E023703}">
                      <ahyp:hlinkClr xmlns:ahyp="http://schemas.microsoft.com/office/drawing/2018/hyperlinkcolor" val="tx"/>
                    </a:ext>
                  </a:extLst>
                </a:hlinkClick>
              </a:rPr>
              <a:t>demo</a:t>
            </a:r>
            <a:r>
              <a:rPr lang="en" sz="2400" i="1" spc="-1">
                <a:solidFill>
                  <a:schemeClr val="dk1"/>
                </a:solidFill>
                <a:latin typeface="Arial"/>
                <a:cs typeface="Arial"/>
              </a:rPr>
              <a:t>…</a:t>
            </a:r>
            <a:endParaRPr lang="en-US" sz="2400">
              <a:solidFill>
                <a:schemeClr val="dk1"/>
              </a:solidFill>
              <a:latin typeface="Arial"/>
              <a:cs typeface="Arial"/>
            </a:endParaRPr>
          </a:p>
        </p:txBody>
      </p:sp>
      <p:pic>
        <p:nvPicPr>
          <p:cNvPr id="9" name="Picture 8" descr="A cartoon elephant with tusks&#10;&#10;AI-generated content may be incorrect.">
            <a:extLst>
              <a:ext uri="{FF2B5EF4-FFF2-40B4-BE49-F238E27FC236}">
                <a16:creationId xmlns:a16="http://schemas.microsoft.com/office/drawing/2014/main" id="{F1281E4A-F4BB-A97B-CC02-0FE204051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748" y="1088039"/>
            <a:ext cx="2976876" cy="2965795"/>
          </a:xfrm>
          <a:prstGeom prst="rect">
            <a:avLst/>
          </a:prstGeom>
        </p:spPr>
      </p:pic>
      <p:sp>
        <p:nvSpPr>
          <p:cNvPr id="10" name="TextBox 1">
            <a:extLst>
              <a:ext uri="{FF2B5EF4-FFF2-40B4-BE49-F238E27FC236}">
                <a16:creationId xmlns:a16="http://schemas.microsoft.com/office/drawing/2014/main" id="{DEB648D1-B9DE-9D17-B75C-46D0E315DE2B}"/>
              </a:ext>
            </a:extLst>
          </p:cNvPr>
          <p:cNvSpPr txBox="1"/>
          <p:nvPr/>
        </p:nvSpPr>
        <p:spPr>
          <a:xfrm>
            <a:off x="5121394" y="3465427"/>
            <a:ext cx="3361674"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i="1"/>
              <a:t>for future reference:</a:t>
            </a:r>
            <a:r>
              <a:rPr lang="en-US" sz="1400" i="1" u="sng"/>
              <a:t> </a:t>
            </a:r>
            <a:r>
              <a:rPr lang="en-US" sz="1400" i="1">
                <a:hlinkClick r:id="rId3"/>
              </a:rPr>
              <a:t>https://tinyurl.com/elephant-app25</a:t>
            </a:r>
            <a:endParaRPr lang="en-US" sz="1400" i="1">
              <a:cs typeface="Arial"/>
            </a:endParaRPr>
          </a:p>
          <a:p>
            <a:pPr algn="ctr"/>
            <a:endParaRPr lang="en-US" sz="1400" i="1">
              <a:cs typeface="Arial"/>
            </a:endParaRPr>
          </a:p>
        </p:txBody>
      </p:sp>
      <p:pic>
        <p:nvPicPr>
          <p:cNvPr id="11" name="그림 4" descr="스크린샷, 패턴, 그래픽, 원이(가) 표시된 사진&#10;&#10;AI가 생성한 콘텐츠는 부정확할 수 있습니다.">
            <a:extLst>
              <a:ext uri="{FF2B5EF4-FFF2-40B4-BE49-F238E27FC236}">
                <a16:creationId xmlns:a16="http://schemas.microsoft.com/office/drawing/2014/main" id="{BA0A6F21-11A9-E9D5-5C8C-38D6A81061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6799" y="2915019"/>
            <a:ext cx="1104900" cy="1104900"/>
          </a:xfrm>
          <a:prstGeom prst="rect">
            <a:avLst/>
          </a:prstGeom>
        </p:spPr>
      </p:pic>
    </p:spTree>
    <p:extLst>
      <p:ext uri="{BB962C8B-B14F-4D97-AF65-F5344CB8AC3E}">
        <p14:creationId xmlns:p14="http://schemas.microsoft.com/office/powerpoint/2010/main" val="2747751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216C152-92BE-0D33-0EA1-FA622398DB3E}"/>
              </a:ext>
            </a:extLst>
          </p:cNvPr>
          <p:cNvSpPr txBox="1">
            <a:spLocks/>
          </p:cNvSpPr>
          <p:nvPr/>
        </p:nvSpPr>
        <p:spPr>
          <a:xfrm>
            <a:off x="933455" y="534090"/>
            <a:ext cx="6453360" cy="134172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i="1">
                <a:solidFill>
                  <a:schemeClr val="dk1"/>
                </a:solidFill>
                <a:latin typeface="Arial"/>
                <a:cs typeface="Arial"/>
              </a:rPr>
              <a:t>Future Work</a:t>
            </a:r>
            <a:endParaRPr lang="en-US">
              <a:solidFill>
                <a:schemeClr val="dk1"/>
              </a:solidFill>
            </a:endParaRPr>
          </a:p>
        </p:txBody>
      </p:sp>
      <p:sp>
        <p:nvSpPr>
          <p:cNvPr id="5" name="Subtitle 2">
            <a:extLst>
              <a:ext uri="{FF2B5EF4-FFF2-40B4-BE49-F238E27FC236}">
                <a16:creationId xmlns:a16="http://schemas.microsoft.com/office/drawing/2014/main" id="{198A6D25-C111-8F3D-93D6-4C9E5574F1F9}"/>
              </a:ext>
            </a:extLst>
          </p:cNvPr>
          <p:cNvSpPr txBox="1">
            <a:spLocks/>
          </p:cNvSpPr>
          <p:nvPr/>
        </p:nvSpPr>
        <p:spPr>
          <a:xfrm>
            <a:off x="663513" y="1095263"/>
            <a:ext cx="7665964" cy="351414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800" b="1" dirty="0">
                <a:ea typeface="+mn-lt"/>
                <a:cs typeface="+mn-lt"/>
              </a:rPr>
              <a:t>Immediate:</a:t>
            </a:r>
            <a:endParaRPr lang="en-US" sz="1800" dirty="0">
              <a:cs typeface="Arial"/>
            </a:endParaRPr>
          </a:p>
          <a:p>
            <a:pPr>
              <a:buFont typeface="Arial"/>
              <a:buChar char="•"/>
            </a:pPr>
            <a:r>
              <a:rPr lang="en-US" sz="1600" dirty="0">
                <a:ea typeface="+mn-lt"/>
                <a:cs typeface="+mn-lt"/>
              </a:rPr>
              <a:t>UI consistency</a:t>
            </a:r>
          </a:p>
          <a:p>
            <a:pPr>
              <a:buFont typeface="Arial"/>
              <a:buChar char="•"/>
            </a:pPr>
            <a:r>
              <a:rPr lang="en-US" sz="1600" dirty="0">
                <a:ea typeface="+mn-lt"/>
                <a:cs typeface="+mn-lt"/>
              </a:rPr>
              <a:t>Minimal Viable Product</a:t>
            </a:r>
          </a:p>
          <a:p>
            <a:pPr>
              <a:buFont typeface="Arial"/>
              <a:buChar char="•"/>
            </a:pPr>
            <a:r>
              <a:rPr lang="en-US" sz="1600" dirty="0">
                <a:ea typeface="+mn-lt"/>
                <a:cs typeface="+mn-lt"/>
              </a:rPr>
              <a:t>Fix Token System</a:t>
            </a:r>
          </a:p>
          <a:p>
            <a:pPr marL="0" indent="0">
              <a:buNone/>
            </a:pPr>
            <a:r>
              <a:rPr lang="en-US" sz="1800" b="1" dirty="0">
                <a:ea typeface="+mn-lt"/>
                <a:cs typeface="+mn-lt"/>
              </a:rPr>
              <a:t>Future</a:t>
            </a:r>
            <a:r>
              <a:rPr lang="en-US" sz="2000" b="1" dirty="0">
                <a:ea typeface="+mn-lt"/>
                <a:cs typeface="+mn-lt"/>
              </a:rPr>
              <a:t>: </a:t>
            </a:r>
            <a:endParaRPr lang="en-US" sz="2000" dirty="0">
              <a:ea typeface="+mn-lt"/>
              <a:cs typeface="+mn-lt"/>
            </a:endParaRPr>
          </a:p>
          <a:p>
            <a:pPr marL="285750" indent="-285750"/>
            <a:r>
              <a:rPr lang="en-US" sz="1600" dirty="0">
                <a:ea typeface="+mn-lt"/>
                <a:cs typeface="+mn-lt"/>
              </a:rPr>
              <a:t>Integration with ResLife</a:t>
            </a:r>
            <a:endParaRPr lang="en-US" sz="1600" dirty="0">
              <a:cs typeface="Arial"/>
            </a:endParaRPr>
          </a:p>
          <a:p>
            <a:pPr marL="285750" indent="-285750"/>
            <a:r>
              <a:rPr lang="en-US" sz="1600" dirty="0">
                <a:ea typeface="+mn-lt"/>
                <a:cs typeface="+mn-lt"/>
              </a:rPr>
              <a:t>Apple Watch Compatibility: </a:t>
            </a:r>
            <a:r>
              <a:rPr lang="en-US" sz="1600" i="1" dirty="0">
                <a:ea typeface="+mn-lt"/>
                <a:cs typeface="+mn-lt"/>
              </a:rPr>
              <a:t>notifications &amp; logging</a:t>
            </a:r>
            <a:endParaRPr lang="en-US" sz="1600" dirty="0">
              <a:ea typeface="+mn-lt"/>
              <a:cs typeface="+mn-lt"/>
            </a:endParaRPr>
          </a:p>
          <a:p>
            <a:pPr marL="285750" indent="-285750"/>
            <a:r>
              <a:rPr lang="en-US" sz="1600" dirty="0">
                <a:ea typeface="+mn-lt"/>
                <a:cs typeface="+mn-lt"/>
              </a:rPr>
              <a:t>Social: </a:t>
            </a:r>
            <a:r>
              <a:rPr lang="en-US" sz="1600" i="1" dirty="0">
                <a:ea typeface="+mn-lt"/>
                <a:cs typeface="+mn-lt"/>
              </a:rPr>
              <a:t>adding friends, exchanging tokens, sharing status</a:t>
            </a:r>
            <a:endParaRPr lang="en-US" sz="1600" dirty="0">
              <a:ea typeface="+mn-lt"/>
              <a:cs typeface="+mn-lt"/>
            </a:endParaRPr>
          </a:p>
          <a:p>
            <a:pPr marL="285750" indent="-285750"/>
            <a:r>
              <a:rPr lang="en-US" sz="1600" dirty="0">
                <a:ea typeface="+mn-lt"/>
                <a:cs typeface="+mn-lt"/>
              </a:rPr>
              <a:t>Collectible Accessories: </a:t>
            </a:r>
            <a:r>
              <a:rPr lang="en-US" sz="1600" i="1" dirty="0">
                <a:ea typeface="+mn-lt"/>
                <a:cs typeface="+mn-lt"/>
              </a:rPr>
              <a:t>seasonal accessories to add to tokens </a:t>
            </a:r>
            <a:r>
              <a:rPr lang="en-US" sz="1600" dirty="0">
                <a:ea typeface="+mn-lt"/>
                <a:cs typeface="+mn-lt"/>
              </a:rPr>
              <a:t> </a:t>
            </a:r>
          </a:p>
          <a:p>
            <a:pPr marL="285750" indent="-285750"/>
            <a:r>
              <a:rPr lang="en-US" sz="1600" dirty="0">
                <a:ea typeface="+mn-lt"/>
                <a:cs typeface="+mn-lt"/>
              </a:rPr>
              <a:t>OS: </a:t>
            </a:r>
            <a:r>
              <a:rPr lang="en-US" sz="1600" i="1" dirty="0">
                <a:ea typeface="+mn-lt"/>
                <a:cs typeface="+mn-lt"/>
              </a:rPr>
              <a:t>develop app available to more operating systems</a:t>
            </a:r>
            <a:endParaRPr lang="en-US" sz="1600" dirty="0">
              <a:ea typeface="+mn-lt"/>
              <a:cs typeface="+mn-lt"/>
            </a:endParaRPr>
          </a:p>
        </p:txBody>
      </p:sp>
    </p:spTree>
    <p:extLst>
      <p:ext uri="{BB962C8B-B14F-4D97-AF65-F5344CB8AC3E}">
        <p14:creationId xmlns:p14="http://schemas.microsoft.com/office/powerpoint/2010/main" val="233885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3487B-CC69-8E86-B049-94345EEEBFAB}"/>
              </a:ext>
            </a:extLst>
          </p:cNvPr>
          <p:cNvSpPr>
            <a:spLocks noGrp="1"/>
          </p:cNvSpPr>
          <p:nvPr>
            <p:ph type="title"/>
          </p:nvPr>
        </p:nvSpPr>
        <p:spPr>
          <a:xfrm>
            <a:off x="933455" y="534090"/>
            <a:ext cx="6453360" cy="1341720"/>
          </a:xfrm>
        </p:spPr>
        <p:txBody>
          <a:bodyPr/>
          <a:lstStyle/>
          <a:p>
            <a:r>
              <a:rPr lang="en-US" sz="3200" i="1" dirty="0">
                <a:solidFill>
                  <a:schemeClr val="dk1"/>
                </a:solidFill>
                <a:latin typeface="Arial"/>
                <a:cs typeface="Arial"/>
              </a:rPr>
              <a:t>324 Lessons</a:t>
            </a:r>
            <a:endParaRPr lang="en-US" dirty="0"/>
          </a:p>
          <a:p>
            <a:endParaRPr lang="en-US" dirty="0">
              <a:latin typeface="Arial"/>
              <a:cs typeface="Arial"/>
            </a:endParaRPr>
          </a:p>
        </p:txBody>
      </p:sp>
      <p:sp>
        <p:nvSpPr>
          <p:cNvPr id="3" name="Subtitle 2">
            <a:extLst>
              <a:ext uri="{FF2B5EF4-FFF2-40B4-BE49-F238E27FC236}">
                <a16:creationId xmlns:a16="http://schemas.microsoft.com/office/drawing/2014/main" id="{411D545C-710B-3C4A-ADBE-40796A498422}"/>
              </a:ext>
            </a:extLst>
          </p:cNvPr>
          <p:cNvSpPr>
            <a:spLocks noGrp="1"/>
          </p:cNvSpPr>
          <p:nvPr>
            <p:ph type="subTitle"/>
          </p:nvPr>
        </p:nvSpPr>
        <p:spPr>
          <a:xfrm>
            <a:off x="806678" y="1203480"/>
            <a:ext cx="7879762" cy="3385888"/>
          </a:xfrm>
        </p:spPr>
        <p:txBody>
          <a:bodyPr/>
          <a:lstStyle/>
          <a:p>
            <a:pPr>
              <a:lnSpc>
                <a:spcPct val="150000"/>
              </a:lnSpc>
              <a:spcBef>
                <a:spcPts val="0"/>
              </a:spcBef>
              <a:spcAft>
                <a:spcPts val="500"/>
              </a:spcAft>
            </a:pPr>
            <a:r>
              <a:rPr lang="en-US" sz="1200" b="1" spc="-1" dirty="0">
                <a:solidFill>
                  <a:schemeClr val="dk1"/>
                </a:solidFill>
                <a:latin typeface="Arial"/>
                <a:cs typeface="Arial"/>
              </a:rPr>
              <a:t>Mae: </a:t>
            </a:r>
            <a:r>
              <a:rPr lang="en-US" sz="1200" kern="0" spc="-1" dirty="0">
                <a:solidFill>
                  <a:schemeClr val="dk1"/>
                </a:solidFill>
                <a:latin typeface="Arial"/>
                <a:cs typeface="Arial"/>
              </a:rPr>
              <a:t>My GitHub navigation skills have significantly improved and with that I also learned how to break up work based on skill but also find opportunity to learn other skills simultaneously.</a:t>
            </a:r>
            <a:endParaRPr lang="en-US" sz="1200" b="1" kern="0" dirty="0">
              <a:solidFill>
                <a:schemeClr val="dk1"/>
              </a:solidFill>
              <a:latin typeface="Arial"/>
              <a:cs typeface="Arial"/>
            </a:endParaRPr>
          </a:p>
          <a:p>
            <a:pPr>
              <a:lnSpc>
                <a:spcPct val="150000"/>
              </a:lnSpc>
              <a:spcBef>
                <a:spcPts val="0"/>
              </a:spcBef>
              <a:spcAft>
                <a:spcPts val="500"/>
              </a:spcAft>
            </a:pPr>
            <a:r>
              <a:rPr lang="en-US" sz="1200" b="1" spc="-1" dirty="0">
                <a:solidFill>
                  <a:schemeClr val="dk1"/>
                </a:solidFill>
                <a:latin typeface="Arial"/>
                <a:cs typeface="Arial"/>
              </a:rPr>
              <a:t>Candice: </a:t>
            </a:r>
            <a:r>
              <a:rPr lang="en-US" sz="1200" spc="-1" dirty="0">
                <a:solidFill>
                  <a:schemeClr val="dk1"/>
                </a:solidFill>
                <a:latin typeface="Arial"/>
                <a:cs typeface="Arial"/>
              </a:rPr>
              <a:t>I learned a lot about thinking how to do things to make collaboration easier for others and prevent repeating each other's work, such as creating reproducible code, documenting, and communicating effectively</a:t>
            </a:r>
            <a:endParaRPr lang="en-US" sz="1200" kern="0" spc="-1" dirty="0">
              <a:solidFill>
                <a:schemeClr val="dk1"/>
              </a:solidFill>
              <a:latin typeface="Arial"/>
              <a:cs typeface="Arial"/>
            </a:endParaRPr>
          </a:p>
          <a:p>
            <a:pPr>
              <a:lnSpc>
                <a:spcPct val="150000"/>
              </a:lnSpc>
              <a:spcBef>
                <a:spcPts val="0"/>
              </a:spcBef>
              <a:spcAft>
                <a:spcPts val="500"/>
              </a:spcAft>
            </a:pPr>
            <a:r>
              <a:rPr lang="en-US" sz="1200" b="1" spc="-1" dirty="0">
                <a:solidFill>
                  <a:schemeClr val="dk1"/>
                </a:solidFill>
                <a:latin typeface="Arial"/>
                <a:cs typeface="Arial"/>
              </a:rPr>
              <a:t>Gabby: </a:t>
            </a:r>
            <a:r>
              <a:rPr lang="en-US" sz="1200" kern="0" spc="-1" dirty="0">
                <a:solidFill>
                  <a:schemeClr val="dk1"/>
                </a:solidFill>
                <a:latin typeface="Arial"/>
                <a:cs typeface="Arial"/>
              </a:rPr>
              <a:t>I took a greater understanding of team developing from our group work and helping each other out (not only for the grade but our individual learning goals)</a:t>
            </a:r>
            <a:endParaRPr lang="en-US" sz="1200" b="1" kern="0" dirty="0">
              <a:solidFill>
                <a:schemeClr val="dk1"/>
              </a:solidFill>
              <a:latin typeface="Arial"/>
              <a:cs typeface="Arial"/>
            </a:endParaRPr>
          </a:p>
          <a:p>
            <a:pPr>
              <a:lnSpc>
                <a:spcPct val="150000"/>
              </a:lnSpc>
              <a:spcBef>
                <a:spcPts val="0"/>
              </a:spcBef>
              <a:spcAft>
                <a:spcPts val="500"/>
              </a:spcAft>
            </a:pPr>
            <a:r>
              <a:rPr lang="en-US" sz="1200" b="1" spc="-1" dirty="0" err="1">
                <a:solidFill>
                  <a:schemeClr val="dk1"/>
                </a:solidFill>
                <a:latin typeface="Arial"/>
                <a:cs typeface="Arial"/>
              </a:rPr>
              <a:t>Hyeyun</a:t>
            </a:r>
            <a:r>
              <a:rPr lang="en-US" sz="1200" b="1" spc="-1" dirty="0">
                <a:solidFill>
                  <a:schemeClr val="dk1"/>
                </a:solidFill>
                <a:latin typeface="Arial"/>
                <a:cs typeface="Arial"/>
              </a:rPr>
              <a:t>: </a:t>
            </a:r>
            <a:r>
              <a:rPr lang="en-US" sz="1200" kern="0" spc="-1" dirty="0">
                <a:solidFill>
                  <a:schemeClr val="dk1"/>
                </a:solidFill>
                <a:latin typeface="Arial"/>
                <a:cs typeface="Arial"/>
              </a:rPr>
              <a:t>I learned why structured collaborations with clear steps are roles are important. Without structure, it could be chaotic.</a:t>
            </a:r>
          </a:p>
          <a:p>
            <a:pPr>
              <a:lnSpc>
                <a:spcPct val="150000"/>
              </a:lnSpc>
              <a:spcBef>
                <a:spcPts val="0"/>
              </a:spcBef>
              <a:spcAft>
                <a:spcPts val="500"/>
              </a:spcAft>
            </a:pPr>
            <a:r>
              <a:rPr lang="en-US" sz="1200" b="1" spc="-1" dirty="0">
                <a:solidFill>
                  <a:schemeClr val="dk1"/>
                </a:solidFill>
                <a:latin typeface="Arial"/>
                <a:cs typeface="Arial"/>
              </a:rPr>
              <a:t>Team common lesson</a:t>
            </a:r>
            <a:r>
              <a:rPr lang="en-US" sz="1200" spc="-1" dirty="0">
                <a:solidFill>
                  <a:schemeClr val="dk1"/>
                </a:solidFill>
                <a:latin typeface="Arial"/>
                <a:cs typeface="Arial"/>
              </a:rPr>
              <a:t> – communications are important!!!!</a:t>
            </a:r>
            <a:endParaRPr lang="en-US" sz="1200" b="1" dirty="0">
              <a:solidFill>
                <a:schemeClr val="dk1"/>
              </a:solidFill>
              <a:latin typeface="Arial"/>
              <a:cs typeface="Arial"/>
            </a:endParaRPr>
          </a:p>
        </p:txBody>
      </p:sp>
    </p:spTree>
    <p:extLst>
      <p:ext uri="{BB962C8B-B14F-4D97-AF65-F5344CB8AC3E}">
        <p14:creationId xmlns:p14="http://schemas.microsoft.com/office/powerpoint/2010/main" val="1720614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BB21B-34CD-8248-B58E-CB6E057F6147}"/>
            </a:ext>
          </a:extLst>
        </p:cNvPr>
        <p:cNvGrpSpPr/>
        <p:nvPr/>
      </p:nvGrpSpPr>
      <p:grpSpPr>
        <a:xfrm>
          <a:off x="0" y="0"/>
          <a:ext cx="0" cy="0"/>
          <a:chOff x="0" y="0"/>
          <a:chExt cx="0" cy="0"/>
        </a:xfrm>
      </p:grpSpPr>
      <p:pic>
        <p:nvPicPr>
          <p:cNvPr id="3" name="Picture 2" descr="A group of people eating at a table&#10;&#10;AI-generated content may be incorrect.">
            <a:extLst>
              <a:ext uri="{FF2B5EF4-FFF2-40B4-BE49-F238E27FC236}">
                <a16:creationId xmlns:a16="http://schemas.microsoft.com/office/drawing/2014/main" id="{F7DAC98B-C1B9-C0C3-A799-A399839884EB}"/>
              </a:ext>
            </a:extLst>
          </p:cNvPr>
          <p:cNvPicPr>
            <a:picLocks noChangeAspect="1"/>
          </p:cNvPicPr>
          <p:nvPr/>
        </p:nvPicPr>
        <p:blipFill>
          <a:blip r:embed="rId3">
            <a:extLst>
              <a:ext uri="{28A0092B-C50C-407E-A947-70E740481C1C}">
                <a14:useLocalDpi xmlns:a14="http://schemas.microsoft.com/office/drawing/2010/main" val="0"/>
              </a:ext>
            </a:extLst>
          </a:blip>
          <a:srcRect l="412" t="3753" r="840" b="7753"/>
          <a:stretch/>
        </p:blipFill>
        <p:spPr>
          <a:xfrm>
            <a:off x="2011911" y="295910"/>
            <a:ext cx="2346960" cy="4551680"/>
          </a:xfrm>
          <a:prstGeom prst="rect">
            <a:avLst/>
          </a:prstGeom>
        </p:spPr>
      </p:pic>
      <p:pic>
        <p:nvPicPr>
          <p:cNvPr id="5" name="Picture 4" descr="A couple of people standing on a ledge holding a lamp post&#10;&#10;AI-generated content may be incorrect.">
            <a:extLst>
              <a:ext uri="{FF2B5EF4-FFF2-40B4-BE49-F238E27FC236}">
                <a16:creationId xmlns:a16="http://schemas.microsoft.com/office/drawing/2014/main" id="{26B4C630-C040-3ED4-F9D0-4D2BEB685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5130" y="295910"/>
            <a:ext cx="3345049" cy="4551680"/>
          </a:xfrm>
          <a:prstGeom prst="rect">
            <a:avLst/>
          </a:prstGeom>
        </p:spPr>
      </p:pic>
      <p:sp>
        <p:nvSpPr>
          <p:cNvPr id="6" name="Title 1">
            <a:extLst>
              <a:ext uri="{FF2B5EF4-FFF2-40B4-BE49-F238E27FC236}">
                <a16:creationId xmlns:a16="http://schemas.microsoft.com/office/drawing/2014/main" id="{15ABACE2-4185-247C-44A7-076CDEB9829E}"/>
              </a:ext>
            </a:extLst>
          </p:cNvPr>
          <p:cNvSpPr txBox="1">
            <a:spLocks/>
          </p:cNvSpPr>
          <p:nvPr/>
        </p:nvSpPr>
        <p:spPr>
          <a:xfrm rot="16200000">
            <a:off x="-705602" y="2180010"/>
            <a:ext cx="3943345" cy="5327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i="1" dirty="0">
                <a:solidFill>
                  <a:schemeClr val="dk1"/>
                </a:solidFill>
                <a:latin typeface="Arial"/>
                <a:cs typeface="Arial"/>
              </a:rPr>
              <a:t>GROUP BONDING!</a:t>
            </a:r>
            <a:endParaRPr lang="en-US" dirty="0"/>
          </a:p>
          <a:p>
            <a:endParaRPr lang="en-US" dirty="0">
              <a:latin typeface="Arial"/>
              <a:cs typeface="Arial"/>
            </a:endParaRPr>
          </a:p>
        </p:txBody>
      </p:sp>
    </p:spTree>
    <p:extLst>
      <p:ext uri="{BB962C8B-B14F-4D97-AF65-F5344CB8AC3E}">
        <p14:creationId xmlns:p14="http://schemas.microsoft.com/office/powerpoint/2010/main" val="787167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B289F-3404-4CD1-A21D-245BD5EBDD88}"/>
            </a:ext>
          </a:extLst>
        </p:cNvPr>
        <p:cNvGrpSpPr/>
        <p:nvPr/>
      </p:nvGrpSpPr>
      <p:grpSpPr>
        <a:xfrm>
          <a:off x="0" y="0"/>
          <a:ext cx="0" cy="0"/>
          <a:chOff x="0" y="0"/>
          <a:chExt cx="0" cy="0"/>
        </a:xfrm>
      </p:grpSpPr>
      <p:sp>
        <p:nvSpPr>
          <p:cNvPr id="297" name="PlaceHolder 1">
            <a:extLst>
              <a:ext uri="{FF2B5EF4-FFF2-40B4-BE49-F238E27FC236}">
                <a16:creationId xmlns:a16="http://schemas.microsoft.com/office/drawing/2014/main" id="{9B2E9C20-79C3-AE3C-6F00-FBE294D6DEA2}"/>
              </a:ext>
            </a:extLst>
          </p:cNvPr>
          <p:cNvSpPr>
            <a:spLocks noGrp="1"/>
          </p:cNvSpPr>
          <p:nvPr>
            <p:ph type="title"/>
          </p:nvPr>
        </p:nvSpPr>
        <p:spPr>
          <a:xfrm>
            <a:off x="1285740" y="1486535"/>
            <a:ext cx="4490422" cy="1863727"/>
          </a:xfrm>
          <a:prstGeom prst="rect">
            <a:avLst/>
          </a:prstGeom>
          <a:noFill/>
          <a:ln w="0">
            <a:noFill/>
          </a:ln>
        </p:spPr>
        <p:txBody>
          <a:bodyPr lIns="91440" tIns="91440" rIns="91440" bIns="91440" anchor="ctr">
            <a:normAutofit fontScale="90000"/>
          </a:bodyPr>
          <a:lstStyle/>
          <a:p>
            <a:pPr>
              <a:lnSpc>
                <a:spcPct val="150000"/>
              </a:lnSpc>
              <a:spcBef>
                <a:spcPts val="0"/>
              </a:spcBef>
              <a:tabLst>
                <a:tab pos="0" algn="l"/>
              </a:tabLst>
            </a:pPr>
            <a:r>
              <a:rPr lang="en" sz="5000" i="1" spc="-1">
                <a:solidFill>
                  <a:schemeClr val="dk1"/>
                </a:solidFill>
                <a:latin typeface="Arial"/>
                <a:cs typeface="Arial"/>
              </a:rPr>
              <a:t>Thank you!</a:t>
            </a:r>
            <a:br>
              <a:rPr lang="en" sz="5000" i="1" spc="-1">
                <a:solidFill>
                  <a:schemeClr val="dk1"/>
                </a:solidFill>
                <a:latin typeface="Arial"/>
                <a:cs typeface="Arial"/>
              </a:rPr>
            </a:br>
            <a:r>
              <a:rPr lang="en" sz="5000" i="1" spc="-1">
                <a:solidFill>
                  <a:schemeClr val="dk1"/>
                </a:solidFill>
                <a:latin typeface="Arial"/>
                <a:cs typeface="Arial"/>
              </a:rPr>
              <a:t>Questions?</a:t>
            </a:r>
            <a:endParaRPr lang="en-US">
              <a:latin typeface="Arial"/>
              <a:cs typeface="Arial"/>
            </a:endParaRPr>
          </a:p>
        </p:txBody>
      </p:sp>
      <p:sp>
        <p:nvSpPr>
          <p:cNvPr id="298" name="PlaceHolder 2">
            <a:extLst>
              <a:ext uri="{FF2B5EF4-FFF2-40B4-BE49-F238E27FC236}">
                <a16:creationId xmlns:a16="http://schemas.microsoft.com/office/drawing/2014/main" id="{D19CFBA9-42BA-C3B0-2B68-B6C161A2BECC}"/>
              </a:ext>
            </a:extLst>
          </p:cNvPr>
          <p:cNvSpPr>
            <a:spLocks noGrp="1"/>
          </p:cNvSpPr>
          <p:nvPr>
            <p:ph type="subTitle"/>
          </p:nvPr>
        </p:nvSpPr>
        <p:spPr>
          <a:xfrm>
            <a:off x="1277911" y="4236893"/>
            <a:ext cx="6185350" cy="433355"/>
          </a:xfrm>
          <a:prstGeom prst="rect">
            <a:avLst/>
          </a:prstGeom>
          <a:noFill/>
          <a:ln w="0">
            <a:noFill/>
          </a:ln>
        </p:spPr>
        <p:txBody>
          <a:bodyPr lIns="91440" tIns="91440" rIns="91440" bIns="91440" anchor="t">
            <a:normAutofit fontScale="85000" lnSpcReduction="10000"/>
          </a:bodyPr>
          <a:lstStyle/>
          <a:p>
            <a:pPr algn="r">
              <a:lnSpc>
                <a:spcPct val="100000"/>
              </a:lnSpc>
              <a:tabLst>
                <a:tab pos="0" algn="l"/>
              </a:tabLst>
            </a:pPr>
            <a:r>
              <a:rPr lang="en" sz="1500" spc="-1">
                <a:solidFill>
                  <a:schemeClr val="dk1"/>
                </a:solidFill>
                <a:latin typeface="Minion Pro"/>
                <a:ea typeface="Inter Light"/>
              </a:rPr>
              <a:t>Team</a:t>
            </a:r>
            <a:r>
              <a:rPr lang="en" sz="1500" b="0" strike="noStrike" spc="-1">
                <a:solidFill>
                  <a:schemeClr val="dk1"/>
                </a:solidFill>
                <a:latin typeface="Minion Pro"/>
                <a:ea typeface="Inter Light"/>
              </a:rPr>
              <a:t> Elephant: </a:t>
            </a:r>
            <a:r>
              <a:rPr lang="en" sz="1500" spc="-1" err="1">
                <a:solidFill>
                  <a:schemeClr val="dk1"/>
                </a:solidFill>
                <a:latin typeface="Minion Pro"/>
                <a:ea typeface="Inter Light"/>
              </a:rPr>
              <a:t>Medhashree</a:t>
            </a:r>
            <a:r>
              <a:rPr lang="en" sz="1500" b="0" strike="noStrike" spc="-1">
                <a:solidFill>
                  <a:schemeClr val="dk1"/>
                </a:solidFill>
                <a:latin typeface="Minion Pro"/>
                <a:ea typeface="Inter Light"/>
              </a:rPr>
              <a:t> Adhikari, </a:t>
            </a:r>
            <a:r>
              <a:rPr lang="en" sz="1500" b="0" strike="noStrike" spc="-1" err="1">
                <a:solidFill>
                  <a:schemeClr val="dk1"/>
                </a:solidFill>
                <a:latin typeface="Minion Pro"/>
                <a:ea typeface="Inter Light"/>
              </a:rPr>
              <a:t>Hyeyun</a:t>
            </a:r>
            <a:r>
              <a:rPr lang="en" sz="1500" b="0" strike="noStrike" spc="-1">
                <a:solidFill>
                  <a:schemeClr val="dk1"/>
                </a:solidFill>
                <a:latin typeface="Minion Pro"/>
                <a:ea typeface="Inter Light"/>
              </a:rPr>
              <a:t> Jung, </a:t>
            </a:r>
            <a:r>
              <a:rPr lang="en" sz="1400" spc="-1">
                <a:solidFill>
                  <a:schemeClr val="dk1"/>
                </a:solidFill>
                <a:latin typeface="Minion Pro"/>
                <a:ea typeface="Inter Light"/>
              </a:rPr>
              <a:t>Candice Lu, </a:t>
            </a:r>
            <a:r>
              <a:rPr lang="en" sz="1500" spc="-1">
                <a:solidFill>
                  <a:schemeClr val="dk1"/>
                </a:solidFill>
                <a:latin typeface="Minion Pro"/>
                <a:ea typeface="Inter Light"/>
              </a:rPr>
              <a:t>Gabby</a:t>
            </a:r>
            <a:r>
              <a:rPr lang="en" sz="1500" b="0" strike="noStrike" spc="-1">
                <a:solidFill>
                  <a:schemeClr val="dk1"/>
                </a:solidFill>
                <a:latin typeface="Minion Pro"/>
                <a:ea typeface="Inter Light"/>
              </a:rPr>
              <a:t> Pruneda Turcios </a:t>
            </a:r>
            <a:endParaRPr lang="en-US" sz="1500" b="0" strike="noStrike" spc="-1">
              <a:solidFill>
                <a:schemeClr val="dk1"/>
              </a:solidFill>
              <a:latin typeface="Minion Pro"/>
            </a:endParaRPr>
          </a:p>
        </p:txBody>
      </p:sp>
      <p:grpSp>
        <p:nvGrpSpPr>
          <p:cNvPr id="299" name="Google Shape;362;p30">
            <a:extLst>
              <a:ext uri="{FF2B5EF4-FFF2-40B4-BE49-F238E27FC236}">
                <a16:creationId xmlns:a16="http://schemas.microsoft.com/office/drawing/2014/main" id="{01D2A21A-8CCE-6203-C403-DB34323323E1}"/>
              </a:ext>
            </a:extLst>
          </p:cNvPr>
          <p:cNvGrpSpPr/>
          <p:nvPr/>
        </p:nvGrpSpPr>
        <p:grpSpPr>
          <a:xfrm>
            <a:off x="881640" y="691560"/>
            <a:ext cx="585360" cy="346680"/>
            <a:chOff x="881640" y="691560"/>
            <a:chExt cx="585360" cy="346680"/>
          </a:xfrm>
        </p:grpSpPr>
        <p:sp>
          <p:nvSpPr>
            <p:cNvPr id="300" name="Google Shape;363;p30">
              <a:extLst>
                <a:ext uri="{FF2B5EF4-FFF2-40B4-BE49-F238E27FC236}">
                  <a16:creationId xmlns:a16="http://schemas.microsoft.com/office/drawing/2014/main" id="{8349CEAA-4FBD-1E52-8B43-10C640DE5231}"/>
                </a:ext>
              </a:extLst>
            </p:cNvPr>
            <p:cNvSpPr/>
            <p:nvPr/>
          </p:nvSpPr>
          <p:spPr>
            <a:xfrm>
              <a:off x="1000800" y="691560"/>
              <a:ext cx="346680" cy="34668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1" name="Google Shape;364;p30">
              <a:extLst>
                <a:ext uri="{FF2B5EF4-FFF2-40B4-BE49-F238E27FC236}">
                  <a16:creationId xmlns:a16="http://schemas.microsoft.com/office/drawing/2014/main" id="{5E16BAF2-5673-B747-19DC-3ECCC4D32C30}"/>
                </a:ext>
              </a:extLst>
            </p:cNvPr>
            <p:cNvSpPr/>
            <p:nvPr/>
          </p:nvSpPr>
          <p:spPr>
            <a:xfrm>
              <a:off x="881640" y="691560"/>
              <a:ext cx="346680" cy="34668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2" name="Google Shape;365;p30">
              <a:extLst>
                <a:ext uri="{FF2B5EF4-FFF2-40B4-BE49-F238E27FC236}">
                  <a16:creationId xmlns:a16="http://schemas.microsoft.com/office/drawing/2014/main" id="{2138CE02-5671-6F6D-7751-B9ED3B34AB61}"/>
                </a:ext>
              </a:extLst>
            </p:cNvPr>
            <p:cNvSpPr/>
            <p:nvPr/>
          </p:nvSpPr>
          <p:spPr>
            <a:xfrm>
              <a:off x="1120320" y="691560"/>
              <a:ext cx="346680" cy="34668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cxnSp>
        <p:nvCxnSpPr>
          <p:cNvPr id="303" name="Google Shape;366;p30">
            <a:extLst>
              <a:ext uri="{FF2B5EF4-FFF2-40B4-BE49-F238E27FC236}">
                <a16:creationId xmlns:a16="http://schemas.microsoft.com/office/drawing/2014/main" id="{B19D9174-1042-F020-928E-AA908B762B0D}"/>
              </a:ext>
            </a:extLst>
          </p:cNvPr>
          <p:cNvCxnSpPr>
            <a:stCxn id="304" idx="2"/>
          </p:cNvCxnSpPr>
          <p:nvPr/>
        </p:nvCxnSpPr>
        <p:spPr>
          <a:xfrm flipV="1">
            <a:off x="7607520" y="4389480"/>
            <a:ext cx="563040" cy="33480"/>
          </a:xfrm>
          <a:prstGeom prst="straightConnector1">
            <a:avLst/>
          </a:prstGeom>
          <a:ln w="9525">
            <a:solidFill>
              <a:srgbClr val="000000"/>
            </a:solidFill>
            <a:round/>
          </a:ln>
        </p:spPr>
      </p:cxnSp>
      <p:grpSp>
        <p:nvGrpSpPr>
          <p:cNvPr id="305" name="Google Shape;368;p30">
            <a:extLst>
              <a:ext uri="{FF2B5EF4-FFF2-40B4-BE49-F238E27FC236}">
                <a16:creationId xmlns:a16="http://schemas.microsoft.com/office/drawing/2014/main" id="{708005B8-EF38-7DCD-FDBD-594EA851D8BD}"/>
              </a:ext>
            </a:extLst>
          </p:cNvPr>
          <p:cNvGrpSpPr/>
          <p:nvPr/>
        </p:nvGrpSpPr>
        <p:grpSpPr>
          <a:xfrm>
            <a:off x="7603560" y="4242600"/>
            <a:ext cx="570240" cy="346680"/>
            <a:chOff x="7603560" y="4242600"/>
            <a:chExt cx="570240" cy="346680"/>
          </a:xfrm>
        </p:grpSpPr>
        <p:sp>
          <p:nvSpPr>
            <p:cNvPr id="306" name="Google Shape;369;p30">
              <a:extLst>
                <a:ext uri="{FF2B5EF4-FFF2-40B4-BE49-F238E27FC236}">
                  <a16:creationId xmlns:a16="http://schemas.microsoft.com/office/drawing/2014/main" id="{0D1ACC0D-8720-1749-563C-14E8F17E4DE2}"/>
                </a:ext>
              </a:extLst>
            </p:cNvPr>
            <p:cNvSpPr/>
            <p:nvPr/>
          </p:nvSpPr>
          <p:spPr>
            <a:xfrm rot="21517800">
              <a:off x="7721640" y="4249080"/>
              <a:ext cx="333000" cy="33336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4" name="Google Shape;367;p30">
              <a:extLst>
                <a:ext uri="{FF2B5EF4-FFF2-40B4-BE49-F238E27FC236}">
                  <a16:creationId xmlns:a16="http://schemas.microsoft.com/office/drawing/2014/main" id="{7E656F79-63ED-C75E-10E2-CE36CF5B53A3}"/>
                </a:ext>
              </a:extLst>
            </p:cNvPr>
            <p:cNvSpPr/>
            <p:nvPr/>
          </p:nvSpPr>
          <p:spPr>
            <a:xfrm rot="21517800">
              <a:off x="7607160" y="4251600"/>
              <a:ext cx="333000" cy="33336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7" name="Google Shape;370;p30">
              <a:extLst>
                <a:ext uri="{FF2B5EF4-FFF2-40B4-BE49-F238E27FC236}">
                  <a16:creationId xmlns:a16="http://schemas.microsoft.com/office/drawing/2014/main" id="{F61FB942-9711-A555-0BA8-CCA6BB70B4E8}"/>
                </a:ext>
              </a:extLst>
            </p:cNvPr>
            <p:cNvSpPr/>
            <p:nvPr/>
          </p:nvSpPr>
          <p:spPr>
            <a:xfrm rot="21517800">
              <a:off x="7836480" y="4246200"/>
              <a:ext cx="333000" cy="333360"/>
            </a:xfrm>
            <a:prstGeom prst="ellipse">
              <a:avLst/>
            </a:prstGeom>
            <a:noFill/>
            <a:ln w="9525">
              <a:solidFill>
                <a:srgbClr val="000000"/>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 name="Group 1">
            <a:extLst>
              <a:ext uri="{FF2B5EF4-FFF2-40B4-BE49-F238E27FC236}">
                <a16:creationId xmlns:a16="http://schemas.microsoft.com/office/drawing/2014/main" id="{6BEB2011-70FC-1009-FB90-B00467AC7DBB}"/>
              </a:ext>
            </a:extLst>
          </p:cNvPr>
          <p:cNvGrpSpPr/>
          <p:nvPr/>
        </p:nvGrpSpPr>
        <p:grpSpPr>
          <a:xfrm>
            <a:off x="5363610" y="1284572"/>
            <a:ext cx="2100185" cy="2188771"/>
            <a:chOff x="6694501" y="685672"/>
            <a:chExt cx="1584050" cy="1531155"/>
          </a:xfrm>
        </p:grpSpPr>
        <p:sp>
          <p:nvSpPr>
            <p:cNvPr id="4" name="Oval 3">
              <a:extLst>
                <a:ext uri="{FF2B5EF4-FFF2-40B4-BE49-F238E27FC236}">
                  <a16:creationId xmlns:a16="http://schemas.microsoft.com/office/drawing/2014/main" id="{B6E31BCB-22B7-668C-CE51-735FE0321391}"/>
                </a:ext>
              </a:extLst>
            </p:cNvPr>
            <p:cNvSpPr/>
            <p:nvPr/>
          </p:nvSpPr>
          <p:spPr>
            <a:xfrm>
              <a:off x="6747395" y="826139"/>
              <a:ext cx="1531156" cy="1328228"/>
            </a:xfrm>
            <a:prstGeom prst="ellipse">
              <a:avLst/>
            </a:prstGeom>
            <a:gradFill>
              <a:gsLst>
                <a:gs pos="0">
                  <a:schemeClr val="tx2"/>
                </a:gs>
                <a:gs pos="29000">
                  <a:schemeClr val="accent1">
                    <a:lumMod val="45000"/>
                    <a:lumOff val="55000"/>
                  </a:schemeClr>
                </a:gs>
                <a:gs pos="71000">
                  <a:schemeClr val="tx2"/>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ey elephant with tusks&#10;&#10;AI-generated content may be incorrect.">
              <a:extLst>
                <a:ext uri="{FF2B5EF4-FFF2-40B4-BE49-F238E27FC236}">
                  <a16:creationId xmlns:a16="http://schemas.microsoft.com/office/drawing/2014/main" id="{44D0B176-75F4-8EB7-E437-81F56B3CC0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4501" y="685672"/>
              <a:ext cx="1531155" cy="1531155"/>
            </a:xfrm>
            <a:prstGeom prst="rect">
              <a:avLst/>
            </a:prstGeom>
          </p:spPr>
        </p:pic>
      </p:grpSp>
    </p:spTree>
    <p:extLst>
      <p:ext uri="{BB962C8B-B14F-4D97-AF65-F5344CB8AC3E}">
        <p14:creationId xmlns:p14="http://schemas.microsoft.com/office/powerpoint/2010/main" val="718110228"/>
      </p:ext>
    </p:extLst>
  </p:cSld>
  <p:clrMapOvr>
    <a:masterClrMapping/>
  </p:clrMapOvr>
</p:sld>
</file>

<file path=ppt/theme/theme1.xml><?xml version="1.0" encoding="utf-8"?>
<a:theme xmlns:a="http://schemas.openxmlformats.org/drawingml/2006/main" name="Pastel Palette Inspiration by Slidesgo">
  <a:themeElements>
    <a:clrScheme name="Simple Light">
      <a:dk1>
        <a:srgbClr val="000000"/>
      </a:dk1>
      <a:lt1>
        <a:srgbClr val="FFFFFF"/>
      </a:lt1>
      <a:dk2>
        <a:srgbClr val="FED6E1"/>
      </a:dk2>
      <a:lt2>
        <a:srgbClr val="91C2F3"/>
      </a:lt2>
      <a:accent1>
        <a:srgbClr val="FEE4AD"/>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0d3e0-3234-4fbb-a0e5-9da503b356c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9DF56F332AAB646868EEF972FF31AA6" ma:contentTypeVersion="17" ma:contentTypeDescription="Create a new document." ma:contentTypeScope="" ma:versionID="ba5170db53b34473e8db50f872db0352">
  <xsd:schema xmlns:xsd="http://www.w3.org/2001/XMLSchema" xmlns:xs="http://www.w3.org/2001/XMLSchema" xmlns:p="http://schemas.microsoft.com/office/2006/metadata/properties" xmlns:ns3="9160d3e0-3234-4fbb-a0e5-9da503b356c0" xmlns:ns4="d2b639f0-7a49-490a-844e-0f18bde71dd6" targetNamespace="http://schemas.microsoft.com/office/2006/metadata/properties" ma:root="true" ma:fieldsID="6d42832790b9af43ec60b5756ac82288" ns3:_="" ns4:_="">
    <xsd:import namespace="9160d3e0-3234-4fbb-a0e5-9da503b356c0"/>
    <xsd:import namespace="d2b639f0-7a49-490a-844e-0f18bde71dd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LengthInSeconds" minOccurs="0"/>
                <xsd:element ref="ns3:MediaServiceGenerationTime" minOccurs="0"/>
                <xsd:element ref="ns3:MediaServiceEventHashCode" minOccurs="0"/>
                <xsd:element ref="ns3:MediaServiceOCR" minOccurs="0"/>
                <xsd:element ref="ns3:MediaServiceDateTake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0d3e0-3234-4fbb-a0e5-9da503b356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2b639f0-7a49-490a-844e-0f18bde71dd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E89483-803A-4B80-9E10-26CB1867A4BA}">
  <ds:schemaRefs>
    <ds:schemaRef ds:uri="http://purl.org/dc/elements/1.1/"/>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purl.org/dc/dcmitype/"/>
    <ds:schemaRef ds:uri="d2b639f0-7a49-490a-844e-0f18bde71dd6"/>
    <ds:schemaRef ds:uri="http://www.w3.org/XML/1998/namespace"/>
    <ds:schemaRef ds:uri="http://schemas.microsoft.com/office/infopath/2007/PartnerControls"/>
    <ds:schemaRef ds:uri="9160d3e0-3234-4fbb-a0e5-9da503b356c0"/>
  </ds:schemaRefs>
</ds:datastoreItem>
</file>

<file path=customXml/itemProps2.xml><?xml version="1.0" encoding="utf-8"?>
<ds:datastoreItem xmlns:ds="http://schemas.openxmlformats.org/officeDocument/2006/customXml" ds:itemID="{A74CC64C-D6E4-460C-AF7B-847305AF5CC8}">
  <ds:schemaRefs>
    <ds:schemaRef ds:uri="9160d3e0-3234-4fbb-a0e5-9da503b356c0"/>
    <ds:schemaRef ds:uri="d2b639f0-7a49-490a-844e-0f18bde71dd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238E75-8997-42E2-8BF0-3AAA31A712F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TotalTime>
  <Words>625</Words>
  <Application>Microsoft Macintosh PowerPoint</Application>
  <PresentationFormat>On-screen Show (16:9)</PresentationFormat>
  <Paragraphs>71</Paragraphs>
  <Slides>9</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Aptos</vt:lpstr>
      <vt:lpstr>Arial</vt:lpstr>
      <vt:lpstr>Calibri</vt:lpstr>
      <vt:lpstr>Calibri,Sans-Serif</vt:lpstr>
      <vt:lpstr>DM Serif Display</vt:lpstr>
      <vt:lpstr>Minion Pro</vt:lpstr>
      <vt:lpstr>OpenSymbol</vt:lpstr>
      <vt:lpstr>Sabon Next LT</vt:lpstr>
      <vt:lpstr>Symbol</vt:lpstr>
      <vt:lpstr>Wingdings</vt:lpstr>
      <vt:lpstr>Pastel Palette Inspiration by Slidesgo</vt:lpstr>
      <vt:lpstr>Elephant: A Wellness Trunk</vt:lpstr>
      <vt:lpstr>Introduction</vt:lpstr>
      <vt:lpstr>PowerPoint Presentation</vt:lpstr>
      <vt:lpstr>What is Elephant?</vt:lpstr>
      <vt:lpstr>PowerPoint Presentation</vt:lpstr>
      <vt:lpstr>PowerPoint Presentation</vt:lpstr>
      <vt:lpstr>324 Lessons </vt:lpstr>
      <vt:lpstr>PowerPoint Presentation</vt:lpstr>
      <vt:lpstr>Thank you! Questions?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Adhikari, Medhashree (Mae)</cp:lastModifiedBy>
  <cp:revision>63</cp:revision>
  <dcterms:modified xsi:type="dcterms:W3CDTF">2025-05-09T15:05:12Z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2025-03-14T18:26:49Z</dcterms:created>
  <dc:creator>Unknown Creator</dc:creator>
  <dc:description/>
  <dc:language>en-US</dc:language>
  <cp:lastModifiedBy>Unknown Creator</cp:lastModifiedBy>
  <dcterms:modified xsi:type="dcterms:W3CDTF">2025-03-14T18:26:49Z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y fmtid="{D5CDD505-2E9C-101B-9397-08002B2CF9AE}" pid="3" name="ContentTypeId">
    <vt:lpwstr>0x01010059DF56F332AAB646868EEF972FF31AA6</vt:lpwstr>
  </property>
</Properties>
</file>